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79" r:id="rId4"/>
    <p:sldId id="272" r:id="rId5"/>
    <p:sldId id="308" r:id="rId6"/>
    <p:sldId id="315" r:id="rId7"/>
    <p:sldId id="314" r:id="rId8"/>
    <p:sldId id="345" r:id="rId9"/>
    <p:sldId id="325" r:id="rId10"/>
    <p:sldId id="318" r:id="rId11"/>
    <p:sldId id="339" r:id="rId12"/>
    <p:sldId id="319" r:id="rId13"/>
    <p:sldId id="287" r:id="rId14"/>
    <p:sldId id="316" r:id="rId15"/>
    <p:sldId id="298" r:id="rId16"/>
    <p:sldId id="317" r:id="rId17"/>
    <p:sldId id="300" r:id="rId18"/>
    <p:sldId id="322" r:id="rId19"/>
    <p:sldId id="305" r:id="rId20"/>
    <p:sldId id="306" r:id="rId21"/>
    <p:sldId id="307" r:id="rId22"/>
    <p:sldId id="281" r:id="rId23"/>
    <p:sldId id="332" r:id="rId24"/>
    <p:sldId id="326" r:id="rId25"/>
    <p:sldId id="344" r:id="rId26"/>
    <p:sldId id="334" r:id="rId27"/>
    <p:sldId id="292" r:id="rId28"/>
    <p:sldId id="333" r:id="rId29"/>
    <p:sldId id="340" r:id="rId30"/>
    <p:sldId id="341" r:id="rId31"/>
    <p:sldId id="294" r:id="rId32"/>
    <p:sldId id="320" r:id="rId33"/>
    <p:sldId id="335" r:id="rId34"/>
    <p:sldId id="337" r:id="rId35"/>
    <p:sldId id="336" r:id="rId36"/>
    <p:sldId id="338" r:id="rId37"/>
    <p:sldId id="346" r:id="rId38"/>
    <p:sldId id="293" r:id="rId39"/>
    <p:sldId id="277" r:id="rId40"/>
  </p:sldIdLst>
  <p:sldSz cx="18288000" cy="10287000"/>
  <p:notesSz cx="6858000" cy="9144000"/>
  <p:embeddedFontLst>
    <p:embeddedFont>
      <p:font typeface="Pretendard SemiBold" panose="020B0600000101010101" charset="-127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HY나무B" panose="02030600000101010101" pitchFamily="18" charset="-127"/>
      <p:regular r:id="rId55"/>
    </p:embeddedFont>
    <p:embeddedFont>
      <p:font typeface="HY나무M" panose="0203060000010101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함초롬돋움" panose="02030504000101010101" pitchFamily="18" charset="-127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4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505"/>
    <a:srgbClr val="800020"/>
    <a:srgbClr val="E42828"/>
    <a:srgbClr val="760000"/>
    <a:srgbClr val="DCE02C"/>
    <a:srgbClr val="960000"/>
    <a:srgbClr val="DC143C"/>
    <a:srgbClr val="FF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1464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23414-E2FE-447E-BF38-CFE28807B02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40000-7D8D-4D51-B53F-647553A02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9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70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389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49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17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12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9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648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4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39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0000-7D8D-4D51-B53F-647553A02AF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19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006BF524-9FC7-F154-1952-86C297ED48E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  <a:solidFill>
            <a:srgbClr val="760000"/>
          </a:solidFill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B65A136-50F4-5BCB-3915-455A0D4C779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416800" y="24638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Pretendard SemiBold"/>
              </a:rPr>
              <a:t>헤드헌팅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SemiBold"/>
              </a:rPr>
              <a:t>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ABFBA0-EB9B-A5D3-A546-A56EC5747D9D}"/>
              </a:ext>
            </a:extLst>
          </p:cNvPr>
          <p:cNvSpPr txBox="1"/>
          <p:nvPr/>
        </p:nvSpPr>
        <p:spPr>
          <a:xfrm>
            <a:off x="5638800" y="2976831"/>
            <a:ext cx="64940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HY나무B" panose="02030600000101010101" pitchFamily="18" charset="-127"/>
                <a:ea typeface="HY나무B" panose="02030600000101010101" pitchFamily="18" charset="-127"/>
              </a:rPr>
              <a:t>TJ Restaurant</a:t>
            </a:r>
            <a:endParaRPr lang="ko-KR" altLang="en-US" sz="80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7EAF9E8-0C2E-071B-3698-B15E7A0CFC86}"/>
              </a:ext>
            </a:extLst>
          </p:cNvPr>
          <p:cNvCxnSpPr>
            <a:cxnSpLocks/>
          </p:cNvCxnSpPr>
          <p:nvPr/>
        </p:nvCxnSpPr>
        <p:spPr>
          <a:xfrm>
            <a:off x="1181100" y="876300"/>
            <a:ext cx="15925800" cy="0"/>
          </a:xfrm>
          <a:prstGeom prst="line">
            <a:avLst/>
          </a:prstGeom>
          <a:ln w="38100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071AB6-E1AC-5FD0-463E-0CEAEACB0FB1}"/>
              </a:ext>
            </a:extLst>
          </p:cNvPr>
          <p:cNvSpPr txBox="1"/>
          <p:nvPr/>
        </p:nvSpPr>
        <p:spPr>
          <a:xfrm>
            <a:off x="9296400" y="8825925"/>
            <a:ext cx="967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dirty="0">
                <a:solidFill>
                  <a:srgbClr val="3B3B3B"/>
                </a:solidFill>
                <a:effectLst/>
                <a:latin typeface="HY나무B" panose="02030600000101010101" pitchFamily="18" charset="-127"/>
                <a:ea typeface="HY나무B" panose="02030600000101010101" pitchFamily="18" charset="-127"/>
              </a:rPr>
              <a:t>김도연</a:t>
            </a:r>
            <a:r>
              <a:rPr lang="en-US" altLang="ko-KR" sz="3200" b="0" dirty="0">
                <a:solidFill>
                  <a:srgbClr val="3B3B3B"/>
                </a:solidFill>
                <a:effectLst/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  <a:r>
              <a:rPr lang="ko-KR" altLang="en-US" sz="3200" b="0" dirty="0">
                <a:solidFill>
                  <a:srgbClr val="3B3B3B"/>
                </a:solidFill>
                <a:effectLst/>
                <a:latin typeface="HY나무B" panose="02030600000101010101" pitchFamily="18" charset="-127"/>
                <a:ea typeface="HY나무B" panose="02030600000101010101" pitchFamily="18" charset="-127"/>
              </a:rPr>
              <a:t>김재형</a:t>
            </a:r>
            <a:r>
              <a:rPr lang="en-US" altLang="ko-KR" sz="3200" b="0" dirty="0">
                <a:solidFill>
                  <a:srgbClr val="3B3B3B"/>
                </a:solidFill>
                <a:effectLst/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  <a:r>
              <a:rPr lang="ko-KR" altLang="en-US" sz="3200" b="0" dirty="0" err="1">
                <a:solidFill>
                  <a:srgbClr val="3B3B3B"/>
                </a:solidFill>
                <a:effectLst/>
                <a:latin typeface="HY나무B" panose="02030600000101010101" pitchFamily="18" charset="-127"/>
                <a:ea typeface="HY나무B" panose="02030600000101010101" pitchFamily="18" charset="-127"/>
              </a:rPr>
              <a:t>박찬우</a:t>
            </a:r>
            <a:r>
              <a:rPr lang="en-US" altLang="ko-KR" sz="3200" b="0" dirty="0">
                <a:solidFill>
                  <a:srgbClr val="3B3B3B"/>
                </a:solidFill>
                <a:effectLst/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  <a:r>
              <a:rPr lang="ko-KR" altLang="en-US" sz="3200" b="0" dirty="0" err="1">
                <a:solidFill>
                  <a:srgbClr val="3B3B3B"/>
                </a:solidFill>
                <a:effectLst/>
                <a:latin typeface="HY나무B" panose="02030600000101010101" pitchFamily="18" charset="-127"/>
                <a:ea typeface="HY나무B" panose="02030600000101010101" pitchFamily="18" charset="-127"/>
              </a:rPr>
              <a:t>이재흥</a:t>
            </a:r>
            <a:r>
              <a:rPr lang="en-US" altLang="ko-KR" sz="3200" b="0" dirty="0">
                <a:solidFill>
                  <a:srgbClr val="3B3B3B"/>
                </a:solidFill>
                <a:effectLst/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  <a:r>
              <a:rPr lang="ko-KR" altLang="en-US" sz="3200" b="0" dirty="0">
                <a:solidFill>
                  <a:srgbClr val="3B3B3B"/>
                </a:solidFill>
                <a:effectLst/>
                <a:latin typeface="HY나무B" panose="02030600000101010101" pitchFamily="18" charset="-127"/>
                <a:ea typeface="HY나무B" panose="02030600000101010101" pitchFamily="18" charset="-127"/>
              </a:rPr>
              <a:t>허지윤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FB22A1-C42F-C849-216D-D5EFC05B5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97" y="3041763"/>
            <a:ext cx="1096358" cy="1096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9F515163-4881-F8A6-EEAF-927475C2AB28}"/>
              </a:ext>
            </a:extLst>
          </p:cNvPr>
          <p:cNvSpPr/>
          <p:nvPr/>
        </p:nvSpPr>
        <p:spPr>
          <a:xfrm>
            <a:off x="1905000" y="1562100"/>
            <a:ext cx="15011400" cy="7696200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10900D-64C8-F2DB-BD53-8C0EAFFD4EF3}"/>
              </a:ext>
            </a:extLst>
          </p:cNvPr>
          <p:cNvGrpSpPr/>
          <p:nvPr/>
        </p:nvGrpSpPr>
        <p:grpSpPr>
          <a:xfrm>
            <a:off x="2838450" y="3650195"/>
            <a:ext cx="12592051" cy="5379506"/>
            <a:chOff x="2819400" y="3510415"/>
            <a:chExt cx="12592051" cy="55954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AA020F-1AF5-E2D2-A8AD-C3FE84CDE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9400" y="3510415"/>
              <a:ext cx="12573000" cy="187637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8927638-AF50-237C-E913-F2E91DC4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2100" y="5361386"/>
              <a:ext cx="12560300" cy="186814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93AE70E-AEB8-6AEA-FFA2-0490E5641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7501" y="7229532"/>
              <a:ext cx="12553950" cy="187636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9A2A86A-410B-31E1-D0C0-41EC1015D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450" y="1940277"/>
            <a:ext cx="12541250" cy="17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3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C510B4D-1CBA-1C5B-495F-B0AB8D12E5F9}"/>
              </a:ext>
            </a:extLst>
          </p:cNvPr>
          <p:cNvSpPr/>
          <p:nvPr/>
        </p:nvSpPr>
        <p:spPr>
          <a:xfrm>
            <a:off x="11582400" y="4007294"/>
            <a:ext cx="5181600" cy="3048000"/>
          </a:xfrm>
          <a:prstGeom prst="roundRect">
            <a:avLst/>
          </a:prstGeom>
          <a:solidFill>
            <a:schemeClr val="bg1"/>
          </a:solidFill>
          <a:ln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4D459-27B4-408D-8748-EA83713F9B47}"/>
              </a:ext>
            </a:extLst>
          </p:cNvPr>
          <p:cNvSpPr txBox="1"/>
          <p:nvPr/>
        </p:nvSpPr>
        <p:spPr>
          <a:xfrm>
            <a:off x="12039600" y="481543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"https://cdnjs.cloudflare.com/ajax/libs/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animejs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/2.0.2/anime.min.js"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AF34B2-3E17-EF08-49F5-6E1934762173}"/>
              </a:ext>
            </a:extLst>
          </p:cNvPr>
          <p:cNvGrpSpPr/>
          <p:nvPr/>
        </p:nvGrpSpPr>
        <p:grpSpPr>
          <a:xfrm>
            <a:off x="1066800" y="2095500"/>
            <a:ext cx="9791701" cy="6629400"/>
            <a:chOff x="2819400" y="1655524"/>
            <a:chExt cx="12592051" cy="74503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14D56CD-3495-11A2-EA89-3CD6C72C4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400" y="1655524"/>
              <a:ext cx="12573000" cy="186976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090E67-1534-260A-2855-3E8E6D8EA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9400" y="3510415"/>
              <a:ext cx="12573000" cy="187637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5FAEAE7-0099-EC28-4A5B-4DBB6830E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2100" y="5361386"/>
              <a:ext cx="12560300" cy="18681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3A4B9E2-65AF-F2F0-33B8-F1E0D86B2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7501" y="7229532"/>
              <a:ext cx="12553950" cy="1876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93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ABB7B0-3ABC-7B5E-8DCC-BA024DCE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1" y="1419660"/>
            <a:ext cx="16802099" cy="1666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15BC3E-9160-47EB-3855-09D26BB268FC}"/>
              </a:ext>
            </a:extLst>
          </p:cNvPr>
          <p:cNvSpPr txBox="1"/>
          <p:nvPr/>
        </p:nvSpPr>
        <p:spPr>
          <a:xfrm>
            <a:off x="838200" y="3304297"/>
            <a:ext cx="594360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bg_container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bg_container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bg_containerHeight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bg_container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"#mp1"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mp1posTop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"#mp2"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mp2posTop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			.</a:t>
            </a:r>
          </a:p>
          <a:p>
            <a:r>
              <a:rPr lang="en-US" altLang="ko-KR" sz="1200" dirty="0">
                <a:solidFill>
                  <a:srgbClr val="3B3B3B"/>
                </a:solidFill>
                <a:latin typeface="Consolas" panose="020B0609020204030204" pitchFamily="49" charset="0"/>
              </a:rPr>
              <a:t>			.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		.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"#mp20"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mp20posTop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"load"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,()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moveLeft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mmp1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			.</a:t>
            </a:r>
          </a:p>
          <a:p>
            <a:r>
              <a:rPr lang="en-US" altLang="ko-KR" sz="1200" dirty="0">
                <a:solidFill>
                  <a:srgbClr val="3B3B3B"/>
                </a:solidFill>
                <a:latin typeface="Consolas" panose="020B0609020204030204" pitchFamily="49" charset="0"/>
              </a:rPr>
              <a:t>			.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		.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mmp20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moveLeft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			.</a:t>
            </a:r>
          </a:p>
          <a:p>
            <a:r>
              <a:rPr lang="en-US" altLang="ko-KR" sz="1200" dirty="0">
                <a:solidFill>
                  <a:srgbClr val="3B3B3B"/>
                </a:solidFill>
                <a:latin typeface="Consolas" panose="020B0609020204030204" pitchFamily="49" charset="0"/>
              </a:rPr>
              <a:t>			.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		.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2A932-7116-C6B3-8A96-28B9543FB21C}"/>
              </a:ext>
            </a:extLst>
          </p:cNvPr>
          <p:cNvSpPr txBox="1"/>
          <p:nvPr/>
        </p:nvSpPr>
        <p:spPr>
          <a:xfrm>
            <a:off x="6680200" y="3314700"/>
            <a:ext cx="55435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mmp1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comp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mpLeft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comp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bg_container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offsetWidth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mp1posTop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bg_containerHeight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mp1posTop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mp1posTop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"px"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mpLeft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"px"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mp1posTop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mp1posTop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"px"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			.</a:t>
            </a:r>
          </a:p>
          <a:p>
            <a:r>
              <a:rPr lang="en-US" altLang="ko-KR" sz="1200" dirty="0">
                <a:solidFill>
                  <a:srgbClr val="3B3B3B"/>
                </a:solidFill>
                <a:latin typeface="Consolas" panose="020B0609020204030204" pitchFamily="49" charset="0"/>
              </a:rPr>
              <a:t>			.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		.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mmp20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comp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mpLeft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comp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bg_container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offsetWidth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mp20posTop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bg_containerHeight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mp20posTop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mp20posTop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"px"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mpLeft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"px"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mp20posTop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mp20posTop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mp20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"px"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B4FD3-496F-1D2F-DEEA-F698A78062B3}"/>
              </a:ext>
            </a:extLst>
          </p:cNvPr>
          <p:cNvSpPr txBox="1"/>
          <p:nvPr/>
        </p:nvSpPr>
        <p:spPr>
          <a:xfrm>
            <a:off x="12788900" y="4873957"/>
            <a:ext cx="52768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textWrapper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'.ml13'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textWrapper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textWrapper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/\S/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"&lt;span class='letter'&gt;$&amp;&lt;/span&gt;"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timeline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targets: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'.ml13 .letter'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opacity: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easing: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easeInExpo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duration: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altLang="ko-KR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});</a:t>
            </a:r>
          </a:p>
        </p:txBody>
      </p:sp>
    </p:spTree>
    <p:extLst>
      <p:ext uri="{BB962C8B-B14F-4D97-AF65-F5344CB8AC3E}">
        <p14:creationId xmlns:p14="http://schemas.microsoft.com/office/powerpoint/2010/main" val="968598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98D05B6C-DA12-BA6C-D7CC-F17052C43D6E}"/>
              </a:ext>
            </a:extLst>
          </p:cNvPr>
          <p:cNvSpPr/>
          <p:nvPr/>
        </p:nvSpPr>
        <p:spPr>
          <a:xfrm flipH="1">
            <a:off x="8305800" y="1409700"/>
            <a:ext cx="9144000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960701-C031-C0F9-2F65-9756F4945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0" b="2689"/>
          <a:stretch/>
        </p:blipFill>
        <p:spPr>
          <a:xfrm>
            <a:off x="9448800" y="2174078"/>
            <a:ext cx="7663416" cy="3548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662125-2716-147E-61D4-7DFFB8C648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3" t="962" r="5213" b="-962"/>
          <a:stretch/>
        </p:blipFill>
        <p:spPr>
          <a:xfrm>
            <a:off x="9753600" y="5679278"/>
            <a:ext cx="7086600" cy="3579022"/>
          </a:xfrm>
          <a:prstGeom prst="rect">
            <a:avLst/>
          </a:prstGeom>
        </p:spPr>
      </p:pic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855A0725-E245-2BFD-7336-3112C412353B}"/>
              </a:ext>
            </a:extLst>
          </p:cNvPr>
          <p:cNvSpPr/>
          <p:nvPr/>
        </p:nvSpPr>
        <p:spPr>
          <a:xfrm flipH="1">
            <a:off x="742950" y="1409700"/>
            <a:ext cx="7189234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BDAB0-84D2-5E59-1B48-693AA571FD07}"/>
              </a:ext>
            </a:extLst>
          </p:cNvPr>
          <p:cNvSpPr txBox="1"/>
          <p:nvPr/>
        </p:nvSpPr>
        <p:spPr>
          <a:xfrm>
            <a:off x="9906000" y="1414491"/>
            <a:ext cx="104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PC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CDF823-7DC0-5E0B-B0CF-1F7F97D0C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316625"/>
            <a:ext cx="5638800" cy="69416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D469BE-3F57-E003-F1DD-84838FD5BE9C}"/>
              </a:ext>
            </a:extLst>
          </p:cNvPr>
          <p:cNvSpPr txBox="1"/>
          <p:nvPr/>
        </p:nvSpPr>
        <p:spPr>
          <a:xfrm>
            <a:off x="1933121" y="1485628"/>
            <a:ext cx="221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Mobile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949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98D05B6C-DA12-BA6C-D7CC-F17052C43D6E}"/>
              </a:ext>
            </a:extLst>
          </p:cNvPr>
          <p:cNvSpPr/>
          <p:nvPr/>
        </p:nvSpPr>
        <p:spPr>
          <a:xfrm flipH="1">
            <a:off x="9525000" y="1460502"/>
            <a:ext cx="7924800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52955E-3304-4C85-9EDA-EE9AD26CA296}"/>
              </a:ext>
            </a:extLst>
          </p:cNvPr>
          <p:cNvSpPr txBox="1"/>
          <p:nvPr/>
        </p:nvSpPr>
        <p:spPr>
          <a:xfrm>
            <a:off x="742950" y="3470760"/>
            <a:ext cx="91440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'scroll'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".line"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scrollY_percent</a:t>
            </a:r>
            <a:r>
              <a:rPr lang="en-US" altLang="ko-KR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offsetHeight</a:t>
            </a:r>
            <a:r>
              <a:rPr lang="en-US" altLang="ko-KR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innerHeight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scrollY_center</a:t>
            </a:r>
            <a:r>
              <a:rPr lang="en-US" altLang="ko-KR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innerHeight</a:t>
            </a:r>
            <a:r>
              <a:rPr lang="en-US" altLang="ko-KR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innerHeight</a:t>
            </a:r>
            <a:r>
              <a:rPr lang="en-US" altLang="ko-KR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newLine</a:t>
            </a:r>
            <a:r>
              <a:rPr lang="en-US" altLang="ko-KR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createElementNS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'http://www.w3.org/2000/svg'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'line'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newLine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'line2'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newLine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'x1'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'1.5'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newLine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'y1'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newLine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'x2'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'1.5'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newLine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'y2'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scrollY_center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newLine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"stroke"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newLine</a:t>
            </a:r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5A64AA-0347-807D-993D-1D56B79E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559" y="1899187"/>
            <a:ext cx="5571783" cy="742124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F6EDE1D-6B80-046C-013D-0A20FBC38832}"/>
              </a:ext>
            </a:extLst>
          </p:cNvPr>
          <p:cNvSpPr/>
          <p:nvPr/>
        </p:nvSpPr>
        <p:spPr>
          <a:xfrm>
            <a:off x="13639800" y="3908669"/>
            <a:ext cx="152400" cy="1311031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E428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6A049C2-36B8-6C95-3A2B-11493A274583}"/>
              </a:ext>
            </a:extLst>
          </p:cNvPr>
          <p:cNvSpPr/>
          <p:nvPr/>
        </p:nvSpPr>
        <p:spPr>
          <a:xfrm flipH="1">
            <a:off x="10422985" y="4152900"/>
            <a:ext cx="1706724" cy="68580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12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7E9DA42-0C2E-7300-C0A5-D83CC9755CC5}"/>
              </a:ext>
            </a:extLst>
          </p:cNvPr>
          <p:cNvSpPr/>
          <p:nvPr/>
        </p:nvSpPr>
        <p:spPr>
          <a:xfrm flipH="1">
            <a:off x="8620124" y="1409700"/>
            <a:ext cx="8401050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17F75-97E3-EE51-8A4C-4B22E30E085D}"/>
              </a:ext>
            </a:extLst>
          </p:cNvPr>
          <p:cNvSpPr txBox="1"/>
          <p:nvPr/>
        </p:nvSpPr>
        <p:spPr>
          <a:xfrm>
            <a:off x="9915524" y="1554777"/>
            <a:ext cx="104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PC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8C60E1A-714A-2BF2-6E3F-AE739397E977}"/>
              </a:ext>
            </a:extLst>
          </p:cNvPr>
          <p:cNvSpPr/>
          <p:nvPr/>
        </p:nvSpPr>
        <p:spPr>
          <a:xfrm flipH="1">
            <a:off x="1219200" y="1436475"/>
            <a:ext cx="6867524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C6787-6EFD-B175-229D-AD370E3AC7E4}"/>
              </a:ext>
            </a:extLst>
          </p:cNvPr>
          <p:cNvSpPr txBox="1"/>
          <p:nvPr/>
        </p:nvSpPr>
        <p:spPr>
          <a:xfrm>
            <a:off x="2409371" y="1512403"/>
            <a:ext cx="23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Mobile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81253E3-50A5-6EC8-43BB-D58C452EA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3" r="5456" b="3583"/>
          <a:stretch/>
        </p:blipFill>
        <p:spPr>
          <a:xfrm>
            <a:off x="9372600" y="2502115"/>
            <a:ext cx="7315200" cy="66892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09CE72-2E31-C254-7D7C-13209DD1A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3"/>
          <a:stretch/>
        </p:blipFill>
        <p:spPr>
          <a:xfrm>
            <a:off x="1914800" y="2419328"/>
            <a:ext cx="5606480" cy="66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4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7E9DA42-0C2E-7300-C0A5-D83CC9755CC5}"/>
              </a:ext>
            </a:extLst>
          </p:cNvPr>
          <p:cNvSpPr/>
          <p:nvPr/>
        </p:nvSpPr>
        <p:spPr>
          <a:xfrm flipH="1">
            <a:off x="8991600" y="1409700"/>
            <a:ext cx="8401050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17F75-97E3-EE51-8A4C-4B22E30E085D}"/>
              </a:ext>
            </a:extLst>
          </p:cNvPr>
          <p:cNvSpPr txBox="1"/>
          <p:nvPr/>
        </p:nvSpPr>
        <p:spPr>
          <a:xfrm>
            <a:off x="10287000" y="1554777"/>
            <a:ext cx="104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PC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8C60E1A-714A-2BF2-6E3F-AE739397E977}"/>
              </a:ext>
            </a:extLst>
          </p:cNvPr>
          <p:cNvSpPr/>
          <p:nvPr/>
        </p:nvSpPr>
        <p:spPr>
          <a:xfrm flipH="1">
            <a:off x="981076" y="1436475"/>
            <a:ext cx="7477124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C6787-6EFD-B175-229D-AD370E3AC7E4}"/>
              </a:ext>
            </a:extLst>
          </p:cNvPr>
          <p:cNvSpPr txBox="1"/>
          <p:nvPr/>
        </p:nvSpPr>
        <p:spPr>
          <a:xfrm>
            <a:off x="2171247" y="1512403"/>
            <a:ext cx="23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Mobile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248BEE8-9D50-47D1-5D61-0C5E68401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b="2214"/>
          <a:stretch/>
        </p:blipFill>
        <p:spPr>
          <a:xfrm>
            <a:off x="9151984" y="3262299"/>
            <a:ext cx="8154940" cy="5168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028AA9-25F8-5B0F-5275-5FE9430BC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186786"/>
            <a:ext cx="6281709" cy="58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7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43EDF8-C00E-BBBF-CCA9-C97942CB04A7}"/>
              </a:ext>
            </a:extLst>
          </p:cNvPr>
          <p:cNvSpPr/>
          <p:nvPr/>
        </p:nvSpPr>
        <p:spPr>
          <a:xfrm>
            <a:off x="990600" y="2922538"/>
            <a:ext cx="6948767" cy="4202161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ECB56-BC37-1CC7-E5E7-DFD8E596A8DA}"/>
              </a:ext>
            </a:extLst>
          </p:cNvPr>
          <p:cNvSpPr txBox="1"/>
          <p:nvPr/>
        </p:nvSpPr>
        <p:spPr>
          <a:xfrm>
            <a:off x="1341157" y="4187094"/>
            <a:ext cx="67500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"http://mattstow.com/experiment/responsive-image-maps/jquery.rwdImageMaps.min.js"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wwmap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rwdImageMaps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6604EE-8E36-ED16-9B22-6F40F646B678}"/>
              </a:ext>
            </a:extLst>
          </p:cNvPr>
          <p:cNvSpPr txBox="1"/>
          <p:nvPr/>
        </p:nvSpPr>
        <p:spPr>
          <a:xfrm>
            <a:off x="1810683" y="3139402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[</a:t>
            </a:r>
            <a:r>
              <a:rPr lang="ko-KR" altLang="en-US" sz="3200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반응형 </a:t>
            </a:r>
            <a:r>
              <a:rPr lang="ko-KR" altLang="en-US" sz="3200" dirty="0" err="1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이미지맵</a:t>
            </a:r>
            <a:r>
              <a:rPr lang="en-US" altLang="ko-KR" sz="3200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]</a:t>
            </a:r>
            <a:endParaRPr lang="ko-KR" altLang="en-US" sz="3200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36C4DA-7513-999C-0EC7-1F3550FB249D}"/>
              </a:ext>
            </a:extLst>
          </p:cNvPr>
          <p:cNvSpPr/>
          <p:nvPr/>
        </p:nvSpPr>
        <p:spPr>
          <a:xfrm>
            <a:off x="8759450" y="1422402"/>
            <a:ext cx="8615083" cy="814069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7B49-7F19-1490-4FF7-A5545630F6CE}"/>
              </a:ext>
            </a:extLst>
          </p:cNvPr>
          <p:cNvSpPr txBox="1"/>
          <p:nvPr/>
        </p:nvSpPr>
        <p:spPr>
          <a:xfrm>
            <a:off x="9104591" y="2382307"/>
            <a:ext cx="79248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async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"https://maps.googleapis.com/maps/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js?key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=AIzaSyCq_AKsAaCDcBMXBLV4opEjEoM4Qmn4scU&amp;callback=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myMap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35.168958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129.129933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importLibrary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"maps"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AdvancedMarkerElement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importLibrary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"marker"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googleMap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{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center: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zoom: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mapId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"DEMO_MAP_ID"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mapTypeControl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});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AdvancedMarkerElement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position: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더조은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EAA81-A21B-777C-28DB-86A44C44B8F3}"/>
              </a:ext>
            </a:extLst>
          </p:cNvPr>
          <p:cNvSpPr txBox="1"/>
          <p:nvPr/>
        </p:nvSpPr>
        <p:spPr>
          <a:xfrm>
            <a:off x="9583083" y="1797532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[API </a:t>
            </a:r>
            <a:r>
              <a:rPr lang="ko-KR" altLang="en-US" sz="3200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지도 가져오기</a:t>
            </a:r>
            <a:r>
              <a:rPr lang="en-US" altLang="ko-KR" sz="3200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]</a:t>
            </a:r>
            <a:endParaRPr lang="ko-KR" altLang="en-US" sz="3200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09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01572-4845-98DD-E1AC-FD570D426F87}"/>
              </a:ext>
            </a:extLst>
          </p:cNvPr>
          <p:cNvSpPr txBox="1"/>
          <p:nvPr/>
        </p:nvSpPr>
        <p:spPr>
          <a:xfrm>
            <a:off x="1825626" y="4170521"/>
            <a:ext cx="727075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Snap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'#ml12'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ml12Title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'Notice'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ml12Random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ml12TitleContainer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"48%"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'70%'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possible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"-+*/|}{[]~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\\\"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:;?/.&gt;&lt;=+-_)(*&amp;^%$#@!)}"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ml12TitleContainer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"em"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fontFamily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'sans serif'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'bold'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9309E-5EAF-C536-0FD7-35D400BFAD0E}"/>
              </a:ext>
            </a:extLst>
          </p:cNvPr>
          <p:cNvSpPr txBox="1"/>
          <p:nvPr/>
        </p:nvSpPr>
        <p:spPr>
          <a:xfrm>
            <a:off x="9302752" y="3924300"/>
            <a:ext cx="7555565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generateRandomTitle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ml12Random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ml12TitleContainer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ml12Random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ml12Title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ml12Random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ml12Title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substr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ml12Title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) { 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ml12Random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possible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charAt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possible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generateRandomTitle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ml12Random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ml12Random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53AA35-EE36-D256-F0AE-823675B6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820"/>
          <a:stretch/>
        </p:blipFill>
        <p:spPr>
          <a:xfrm>
            <a:off x="766590" y="1358678"/>
            <a:ext cx="16747301" cy="20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6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79AA1A11-73A0-A09E-48ED-22559866ADFF}"/>
              </a:ext>
            </a:extLst>
          </p:cNvPr>
          <p:cNvSpPr/>
          <p:nvPr/>
        </p:nvSpPr>
        <p:spPr>
          <a:xfrm flipH="1">
            <a:off x="8991600" y="1409700"/>
            <a:ext cx="8401050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1343F-1432-3DE0-D207-35C05B726535}"/>
              </a:ext>
            </a:extLst>
          </p:cNvPr>
          <p:cNvSpPr txBox="1"/>
          <p:nvPr/>
        </p:nvSpPr>
        <p:spPr>
          <a:xfrm>
            <a:off x="10287000" y="1554777"/>
            <a:ext cx="104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PC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B893A4E8-3426-8A56-7631-5F0E81FF386C}"/>
              </a:ext>
            </a:extLst>
          </p:cNvPr>
          <p:cNvSpPr/>
          <p:nvPr/>
        </p:nvSpPr>
        <p:spPr>
          <a:xfrm flipH="1">
            <a:off x="981076" y="1436475"/>
            <a:ext cx="7477124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1E940-2ADD-1C7F-3448-6B94E06453D7}"/>
              </a:ext>
            </a:extLst>
          </p:cNvPr>
          <p:cNvSpPr txBox="1"/>
          <p:nvPr/>
        </p:nvSpPr>
        <p:spPr>
          <a:xfrm>
            <a:off x="2171247" y="1512403"/>
            <a:ext cx="23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Mobile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645F81-FA41-AAB7-5A36-D081E52D1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50"/>
          <a:stretch/>
        </p:blipFill>
        <p:spPr>
          <a:xfrm>
            <a:off x="9359712" y="2888432"/>
            <a:ext cx="7817932" cy="61412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724C0E-C2E6-41A7-C7D1-555B687FB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385773"/>
            <a:ext cx="5562600" cy="68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4268157" y="3726787"/>
            <a:ext cx="875662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53538" y="5087014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69444" y="6517486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39300" y="37211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39300" y="6484929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86568" y="1046612"/>
            <a:ext cx="8712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6000" b="1" i="0" u="none" strike="noStrike" dirty="0">
                <a:solidFill>
                  <a:srgbClr val="760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CONTENTS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37EC040-6197-E3AF-867F-6573CA393918}"/>
              </a:ext>
            </a:extLst>
          </p:cNvPr>
          <p:cNvCxnSpPr>
            <a:cxnSpLocks/>
          </p:cNvCxnSpPr>
          <p:nvPr/>
        </p:nvCxnSpPr>
        <p:spPr>
          <a:xfrm>
            <a:off x="778785" y="2019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13B9FC-9758-E608-3638-8D62C6FD76EF}"/>
              </a:ext>
            </a:extLst>
          </p:cNvPr>
          <p:cNvCxnSpPr>
            <a:cxnSpLocks/>
          </p:cNvCxnSpPr>
          <p:nvPr/>
        </p:nvCxnSpPr>
        <p:spPr>
          <a:xfrm>
            <a:off x="742950" y="94869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B7606B-8734-61A2-2C0F-9609D8F55D47}"/>
              </a:ext>
            </a:extLst>
          </p:cNvPr>
          <p:cNvSpPr txBox="1"/>
          <p:nvPr/>
        </p:nvSpPr>
        <p:spPr>
          <a:xfrm>
            <a:off x="5143819" y="3786889"/>
            <a:ext cx="151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나무B" panose="02030600000101010101" pitchFamily="18" charset="-127"/>
                <a:ea typeface="HY나무B" panose="02030600000101010101" pitchFamily="18" charset="-127"/>
              </a:rPr>
              <a:t>기획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B9D42A-20E9-9D3E-0290-B3D91B7BFCA7}"/>
              </a:ext>
            </a:extLst>
          </p:cNvPr>
          <p:cNvSpPr txBox="1"/>
          <p:nvPr/>
        </p:nvSpPr>
        <p:spPr>
          <a:xfrm>
            <a:off x="5143819" y="5166677"/>
            <a:ext cx="287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메인 페이지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711A12-301E-8190-5F3B-E1CCDC166465}"/>
              </a:ext>
            </a:extLst>
          </p:cNvPr>
          <p:cNvSpPr txBox="1"/>
          <p:nvPr/>
        </p:nvSpPr>
        <p:spPr>
          <a:xfrm>
            <a:off x="5143819" y="6535729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653CA9-4832-9659-D548-8C9BC9EB21B3}"/>
              </a:ext>
            </a:extLst>
          </p:cNvPr>
          <p:cNvSpPr txBox="1"/>
          <p:nvPr/>
        </p:nvSpPr>
        <p:spPr>
          <a:xfrm>
            <a:off x="10756583" y="3806173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메뉴 페이지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C86CD9-4CC5-062C-03B2-6F6860EFA608}"/>
              </a:ext>
            </a:extLst>
          </p:cNvPr>
          <p:cNvSpPr txBox="1"/>
          <p:nvPr/>
        </p:nvSpPr>
        <p:spPr>
          <a:xfrm>
            <a:off x="10761065" y="6484929"/>
            <a:ext cx="239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질의응답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2610DEA4-38A2-40F9-28A0-0648E84742DB}"/>
              </a:ext>
            </a:extLst>
          </p:cNvPr>
          <p:cNvSpPr txBox="1"/>
          <p:nvPr/>
        </p:nvSpPr>
        <p:spPr>
          <a:xfrm>
            <a:off x="9639300" y="512024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D94D0-C2EE-C528-5C92-E2BC74A51714}"/>
              </a:ext>
            </a:extLst>
          </p:cNvPr>
          <p:cNvSpPr txBox="1"/>
          <p:nvPr/>
        </p:nvSpPr>
        <p:spPr>
          <a:xfrm>
            <a:off x="10756583" y="5188166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D8E29865-AE18-7ED4-9031-8DE04AFD4D4D}"/>
              </a:ext>
            </a:extLst>
          </p:cNvPr>
          <p:cNvSpPr/>
          <p:nvPr/>
        </p:nvSpPr>
        <p:spPr>
          <a:xfrm flipH="1">
            <a:off x="8991600" y="1409700"/>
            <a:ext cx="8401050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2814A-D2A1-A35F-78F3-DD7ED14DA8AC}"/>
              </a:ext>
            </a:extLst>
          </p:cNvPr>
          <p:cNvSpPr txBox="1"/>
          <p:nvPr/>
        </p:nvSpPr>
        <p:spPr>
          <a:xfrm>
            <a:off x="10287000" y="1554777"/>
            <a:ext cx="104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PC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91B2F869-A7AD-9B44-6F1E-CD41BDAFA4AC}"/>
              </a:ext>
            </a:extLst>
          </p:cNvPr>
          <p:cNvSpPr/>
          <p:nvPr/>
        </p:nvSpPr>
        <p:spPr>
          <a:xfrm flipH="1">
            <a:off x="981076" y="1436475"/>
            <a:ext cx="7477124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FC5D9-8CC3-D204-D65F-629495FF6006}"/>
              </a:ext>
            </a:extLst>
          </p:cNvPr>
          <p:cNvSpPr txBox="1"/>
          <p:nvPr/>
        </p:nvSpPr>
        <p:spPr>
          <a:xfrm>
            <a:off x="2171247" y="1512403"/>
            <a:ext cx="23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Mobile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B5E6D9-1257-6E9C-AF30-D0381D1F4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" r="2393" b="1681"/>
          <a:stretch/>
        </p:blipFill>
        <p:spPr>
          <a:xfrm>
            <a:off x="9829800" y="2385774"/>
            <a:ext cx="6934200" cy="68681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96316E-4660-0B08-A032-FEF71ED81B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35" r="7694"/>
          <a:stretch/>
        </p:blipFill>
        <p:spPr>
          <a:xfrm>
            <a:off x="2667000" y="2336348"/>
            <a:ext cx="4038600" cy="692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03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상세 페이지</a:t>
            </a: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642FCA30-52B3-B557-D5F9-CD3E9F0E8406}"/>
              </a:ext>
            </a:extLst>
          </p:cNvPr>
          <p:cNvSpPr/>
          <p:nvPr/>
        </p:nvSpPr>
        <p:spPr>
          <a:xfrm flipH="1">
            <a:off x="8991600" y="1409700"/>
            <a:ext cx="8401050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5BD2B-94CF-6049-CC00-6C9F25628C78}"/>
              </a:ext>
            </a:extLst>
          </p:cNvPr>
          <p:cNvSpPr txBox="1"/>
          <p:nvPr/>
        </p:nvSpPr>
        <p:spPr>
          <a:xfrm>
            <a:off x="10287000" y="1554777"/>
            <a:ext cx="104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PC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15737327-BD19-F774-06DF-0E915D158FB3}"/>
              </a:ext>
            </a:extLst>
          </p:cNvPr>
          <p:cNvSpPr/>
          <p:nvPr/>
        </p:nvSpPr>
        <p:spPr>
          <a:xfrm flipH="1">
            <a:off x="981076" y="1436475"/>
            <a:ext cx="7477124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D3465-DB37-2E22-F84F-E28C3D61D5BB}"/>
              </a:ext>
            </a:extLst>
          </p:cNvPr>
          <p:cNvSpPr txBox="1"/>
          <p:nvPr/>
        </p:nvSpPr>
        <p:spPr>
          <a:xfrm>
            <a:off x="2171247" y="1512403"/>
            <a:ext cx="23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Mobile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47F713-9BC8-5A20-0334-5E245A9CF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1" r="900" b="3193"/>
          <a:stretch/>
        </p:blipFill>
        <p:spPr>
          <a:xfrm>
            <a:off x="10269071" y="2385774"/>
            <a:ext cx="6346434" cy="67369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409108-3AC9-E2DA-8EB5-379DAC69A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658" y="3083798"/>
            <a:ext cx="6649959" cy="55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9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메뉴 페이지</a:t>
            </a:r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AE7B67E3-629F-602C-C0EA-5519F191A56C}"/>
              </a:ext>
            </a:extLst>
          </p:cNvPr>
          <p:cNvSpPr/>
          <p:nvPr/>
        </p:nvSpPr>
        <p:spPr>
          <a:xfrm>
            <a:off x="990600" y="1868565"/>
            <a:ext cx="7608207" cy="6952641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70EDE-3035-0B11-91BC-6D0C6ED01947}"/>
              </a:ext>
            </a:extLst>
          </p:cNvPr>
          <p:cNvSpPr txBox="1"/>
          <p:nvPr/>
        </p:nvSpPr>
        <p:spPr>
          <a:xfrm>
            <a:off x="1290334" y="2124229"/>
            <a:ext cx="104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PC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CA27A4-974F-8281-516D-C902234F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20" y="3314700"/>
            <a:ext cx="7361280" cy="4972808"/>
          </a:xfrm>
          <a:prstGeom prst="rect">
            <a:avLst/>
          </a:prstGeom>
        </p:spPr>
      </p:pic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935F2E73-D4DE-3E3F-D989-A7DECB82DA3A}"/>
              </a:ext>
            </a:extLst>
          </p:cNvPr>
          <p:cNvSpPr/>
          <p:nvPr/>
        </p:nvSpPr>
        <p:spPr>
          <a:xfrm>
            <a:off x="9582873" y="1843165"/>
            <a:ext cx="7608207" cy="6952641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A4CAB6-7E4C-F119-DD0E-8F16E5C4F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359" y="3314699"/>
            <a:ext cx="7338441" cy="5129136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FF91756-DFC8-C6A1-53FE-16E59137C2F2}"/>
              </a:ext>
            </a:extLst>
          </p:cNvPr>
          <p:cNvSpPr/>
          <p:nvPr/>
        </p:nvSpPr>
        <p:spPr>
          <a:xfrm>
            <a:off x="8746293" y="4950413"/>
            <a:ext cx="757927" cy="57408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309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메뉴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D6057-9C51-6CA2-6C13-20DDFE4903BC}"/>
              </a:ext>
            </a:extLst>
          </p:cNvPr>
          <p:cNvSpPr txBox="1"/>
          <p:nvPr/>
        </p:nvSpPr>
        <p:spPr>
          <a:xfrm>
            <a:off x="9982200" y="1672559"/>
            <a:ext cx="7105650" cy="763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sectionCenter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".container"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diplayMenuItems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menuItems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displayMenu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menuItems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menu_Text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`&lt;div class="item"&gt;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					alt="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&lt;p id="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steak_text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en_title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&lt;p id="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ko_steak_text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ko_title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&lt;div class="caption"&gt;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&lt;div class="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box_Wrap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  &lt;div class="box"&gt;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    &lt;h4&gt;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en_title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&lt;/h4&gt;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    &lt;h3&gt;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ko_title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    &lt;p&gt;  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    &lt;/p&gt;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    &lt;p class="won"&gt;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  &lt;/div&gt;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&lt;/div&gt;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&lt;/div&gt;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&lt;/div&gt;`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displayMenu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displayMenu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 </a:t>
            </a:r>
            <a:endParaRPr lang="ko-KR" alt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sectionCenter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displayMenu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	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diplayMenuItems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  <a:endParaRPr lang="ko-KR" altLang="en-US" sz="1400" dirty="0"/>
          </a:p>
          <a:p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661E7-EC65-9CE2-AEEF-36C672A586DB}"/>
              </a:ext>
            </a:extLst>
          </p:cNvPr>
          <p:cNvSpPr txBox="1"/>
          <p:nvPr/>
        </p:nvSpPr>
        <p:spPr>
          <a:xfrm>
            <a:off x="1707243" y="2857500"/>
            <a:ext cx="62960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en_title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"SIRLOIN STEAK"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ko_title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등심 스테이크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category: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스테이크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'97,000'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/menu/steak/sirloin.jpeg"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진한 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육향과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적당한 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마블링이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어우러진 등심 스테이크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	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쫄깃한 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식감과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풍부한 맛이 일품입니다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en_title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"FILETMIGNON STEAK"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ko_title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안심 스테이크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category: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스테이크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'95,000'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/menu/steak/filetmignon.jpeg"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desc: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최고급 소고기의 부드러운 안심살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육즙 가득한 풍미와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부드러움을 자랑하는 특별한 스테이크입니다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8FAB2-088F-E132-631A-D33B2750B8FA}"/>
              </a:ext>
            </a:extLst>
          </p:cNvPr>
          <p:cNvSpPr txBox="1"/>
          <p:nvPr/>
        </p:nvSpPr>
        <p:spPr>
          <a:xfrm>
            <a:off x="1524000" y="1981619"/>
            <a:ext cx="4562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6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메뉴 페이지</a:t>
            </a:r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BAC77F60-39A8-B1CC-6973-6F72E75467F1}"/>
              </a:ext>
            </a:extLst>
          </p:cNvPr>
          <p:cNvSpPr/>
          <p:nvPr/>
        </p:nvSpPr>
        <p:spPr>
          <a:xfrm>
            <a:off x="9262195" y="1446596"/>
            <a:ext cx="7248102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392BC-1A97-9DFA-DF5F-E675F3584533}"/>
              </a:ext>
            </a:extLst>
          </p:cNvPr>
          <p:cNvSpPr txBox="1"/>
          <p:nvPr/>
        </p:nvSpPr>
        <p:spPr>
          <a:xfrm>
            <a:off x="9601200" y="1587417"/>
            <a:ext cx="221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Mobile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18FCF9-6FB3-2B60-184E-F65C6DBAD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517" y="2518741"/>
            <a:ext cx="4739282" cy="6401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0F2E4D-2E23-39FF-C444-653337C0C364}"/>
              </a:ext>
            </a:extLst>
          </p:cNvPr>
          <p:cNvSpPr txBox="1"/>
          <p:nvPr/>
        </p:nvSpPr>
        <p:spPr>
          <a:xfrm>
            <a:off x="1777703" y="1516917"/>
            <a:ext cx="7070511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"document"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menu_Text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itemNum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counters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".item"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".item"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scrollTop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itemNum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768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itemNum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767.9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itemNum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itemNum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scroll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counters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getBoundingClientRect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winHeight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contentHeight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winHeight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contentHeight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addClass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winHeight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altLang="ko-KR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564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메뉴 페이지</a:t>
            </a:r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BAC77F60-39A8-B1CC-6973-6F72E75467F1}"/>
              </a:ext>
            </a:extLst>
          </p:cNvPr>
          <p:cNvSpPr/>
          <p:nvPr/>
        </p:nvSpPr>
        <p:spPr>
          <a:xfrm>
            <a:off x="1066800" y="1381358"/>
            <a:ext cx="7248102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392BC-1A97-9DFA-DF5F-E675F3584533}"/>
              </a:ext>
            </a:extLst>
          </p:cNvPr>
          <p:cNvSpPr txBox="1"/>
          <p:nvPr/>
        </p:nvSpPr>
        <p:spPr>
          <a:xfrm>
            <a:off x="1723571" y="1419453"/>
            <a:ext cx="221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Mobile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4E6FD-F035-DBD0-1D00-7EB57E9ED146}"/>
              </a:ext>
            </a:extLst>
          </p:cNvPr>
          <p:cNvSpPr txBox="1"/>
          <p:nvPr/>
        </p:nvSpPr>
        <p:spPr>
          <a:xfrm>
            <a:off x="8991600" y="2791213"/>
            <a:ext cx="9144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list_menu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"color"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"background-color"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"#b22222"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"border-radius"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"15px"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"border"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offsetY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				(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inv_Wrap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scrollLeft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offsetY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mobile_Inv_Menu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3DBB81-177F-BA85-A102-86CE9724A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823" y="2263145"/>
            <a:ext cx="5436954" cy="68941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779FBC-EA9D-9945-292E-0259F0D8B30C}"/>
              </a:ext>
            </a:extLst>
          </p:cNvPr>
          <p:cNvSpPr/>
          <p:nvPr/>
        </p:nvSpPr>
        <p:spPr>
          <a:xfrm>
            <a:off x="1783442" y="2933700"/>
            <a:ext cx="1112158" cy="4572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EA6578-C620-4C6E-E01D-D58A1B4C293E}"/>
              </a:ext>
            </a:extLst>
          </p:cNvPr>
          <p:cNvSpPr/>
          <p:nvPr/>
        </p:nvSpPr>
        <p:spPr>
          <a:xfrm>
            <a:off x="6431642" y="2216575"/>
            <a:ext cx="959758" cy="7171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B779688-5D2F-78CD-A3C7-7E9E63F32485}"/>
              </a:ext>
            </a:extLst>
          </p:cNvPr>
          <p:cNvSpPr/>
          <p:nvPr/>
        </p:nvSpPr>
        <p:spPr>
          <a:xfrm>
            <a:off x="7992750" y="3162300"/>
            <a:ext cx="757927" cy="57408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38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  <a:solidFill>
            <a:srgbClr val="760000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0544202D-46DC-1CE0-E612-1A86F20E00FE}"/>
              </a:ext>
            </a:extLst>
          </p:cNvPr>
          <p:cNvSpPr/>
          <p:nvPr/>
        </p:nvSpPr>
        <p:spPr>
          <a:xfrm flipH="1">
            <a:off x="8991600" y="1409701"/>
            <a:ext cx="8401050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AF284-B411-546A-F600-4C6D4943E953}"/>
              </a:ext>
            </a:extLst>
          </p:cNvPr>
          <p:cNvSpPr txBox="1"/>
          <p:nvPr/>
        </p:nvSpPr>
        <p:spPr>
          <a:xfrm>
            <a:off x="10287000" y="1554778"/>
            <a:ext cx="104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PC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11B7E940-26FA-2478-EA5F-115D3121102F}"/>
              </a:ext>
            </a:extLst>
          </p:cNvPr>
          <p:cNvSpPr/>
          <p:nvPr/>
        </p:nvSpPr>
        <p:spPr>
          <a:xfrm flipH="1">
            <a:off x="866776" y="1409700"/>
            <a:ext cx="7477124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55520E-71A3-E0E7-80B5-1D92567E5604}"/>
              </a:ext>
            </a:extLst>
          </p:cNvPr>
          <p:cNvSpPr txBox="1"/>
          <p:nvPr/>
        </p:nvSpPr>
        <p:spPr>
          <a:xfrm>
            <a:off x="2171247" y="1512404"/>
            <a:ext cx="23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Mobile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E5233-5947-B448-FA22-5B0638A3E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3601334"/>
            <a:ext cx="8077200" cy="40215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C1AD5-9034-EFC3-616E-EE62B8B46B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39" b="3068"/>
          <a:stretch/>
        </p:blipFill>
        <p:spPr>
          <a:xfrm>
            <a:off x="1809844" y="2288894"/>
            <a:ext cx="5573574" cy="694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6CAFD85-93F8-CEE0-A484-8EA6930EB78B}"/>
              </a:ext>
            </a:extLst>
          </p:cNvPr>
          <p:cNvSpPr/>
          <p:nvPr/>
        </p:nvSpPr>
        <p:spPr>
          <a:xfrm>
            <a:off x="8586165" y="5372100"/>
            <a:ext cx="921786" cy="57408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08965092-819C-63D5-5B1D-AE313E1134C6}"/>
              </a:ext>
            </a:extLst>
          </p:cNvPr>
          <p:cNvSpPr/>
          <p:nvPr/>
        </p:nvSpPr>
        <p:spPr>
          <a:xfrm flipH="1">
            <a:off x="517880" y="1718235"/>
            <a:ext cx="7914920" cy="7441003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E5233-5947-B448-FA22-5B0638A3E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1"/>
          <a:stretch/>
        </p:blipFill>
        <p:spPr>
          <a:xfrm>
            <a:off x="665340" y="3505665"/>
            <a:ext cx="7620000" cy="3869803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FAFB8584-174D-8EE7-1A95-E8486DACEA79}"/>
              </a:ext>
            </a:extLst>
          </p:cNvPr>
          <p:cNvSpPr/>
          <p:nvPr/>
        </p:nvSpPr>
        <p:spPr>
          <a:xfrm flipH="1">
            <a:off x="9617430" y="1681499"/>
            <a:ext cx="7914920" cy="7477739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D5EBAB-0DEE-115E-7A48-D9CFA248A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0"/>
          <a:stretch/>
        </p:blipFill>
        <p:spPr>
          <a:xfrm>
            <a:off x="9721032" y="3526180"/>
            <a:ext cx="7707715" cy="3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5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  <a:solidFill>
            <a:srgbClr val="760000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>
            <a:extLst>
              <a:ext uri="{FF2B5EF4-FFF2-40B4-BE49-F238E27FC236}">
                <a16:creationId xmlns:a16="http://schemas.microsoft.com/office/drawing/2014/main" id="{1AB2713D-9D1A-DFFC-1EBB-B80145A03976}"/>
              </a:ext>
            </a:extLst>
          </p:cNvPr>
          <p:cNvSpPr txBox="1"/>
          <p:nvPr/>
        </p:nvSpPr>
        <p:spPr>
          <a:xfrm>
            <a:off x="609600" y="502557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52BC-8308-FBE9-30B1-4EE75D7BC058}"/>
              </a:ext>
            </a:extLst>
          </p:cNvPr>
          <p:cNvSpPr txBox="1"/>
          <p:nvPr/>
        </p:nvSpPr>
        <p:spPr>
          <a:xfrm>
            <a:off x="1524000" y="54769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648136-4314-C5AD-E497-4AE52D249B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25" t="29144" r="59864" b="17921"/>
          <a:stretch/>
        </p:blipFill>
        <p:spPr>
          <a:xfrm>
            <a:off x="1219200" y="2071011"/>
            <a:ext cx="3679371" cy="35643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EE4E8A-41E7-FE3E-BE7E-B6B317934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2" t="29703" r="59673" b="13096"/>
          <a:stretch/>
        </p:blipFill>
        <p:spPr>
          <a:xfrm>
            <a:off x="4691032" y="5008114"/>
            <a:ext cx="3621876" cy="3564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061E5-B854-6600-7BB6-BFFBB70A3C54}"/>
              </a:ext>
            </a:extLst>
          </p:cNvPr>
          <p:cNvSpPr txBox="1"/>
          <p:nvPr/>
        </p:nvSpPr>
        <p:spPr>
          <a:xfrm>
            <a:off x="8610600" y="2060793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'.like'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likecount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foodOverlay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]--;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});</a:t>
            </a:r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        };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62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C5F66D1A-4AD6-5FB9-1A3E-39B9294AFE69}"/>
              </a:ext>
            </a:extLst>
          </p:cNvPr>
          <p:cNvSpPr/>
          <p:nvPr/>
        </p:nvSpPr>
        <p:spPr>
          <a:xfrm flipH="1">
            <a:off x="8991600" y="2008768"/>
            <a:ext cx="8021847" cy="7298870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8E91484D-ADCB-B03D-EDCF-4AEC365E5E13}"/>
              </a:ext>
            </a:extLst>
          </p:cNvPr>
          <p:cNvSpPr/>
          <p:nvPr/>
        </p:nvSpPr>
        <p:spPr>
          <a:xfrm flipH="1">
            <a:off x="1249718" y="2019300"/>
            <a:ext cx="6909899" cy="7298870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D2ADC8-0BB8-ABB0-4494-F0FF3E9023A1}"/>
              </a:ext>
            </a:extLst>
          </p:cNvPr>
          <p:cNvSpPr/>
          <p:nvPr/>
        </p:nvSpPr>
        <p:spPr>
          <a:xfrm>
            <a:off x="267563" y="1397001"/>
            <a:ext cx="2170837" cy="54609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80002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endParaRPr lang="ko-KR" altLang="en-US" sz="3600" b="1" dirty="0">
              <a:solidFill>
                <a:srgbClr val="80002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880F52-E1D7-BA29-6ACE-8223FD23C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91" t="4217" r="9717" b="11129"/>
          <a:stretch/>
        </p:blipFill>
        <p:spPr>
          <a:xfrm>
            <a:off x="2078393" y="3680100"/>
            <a:ext cx="5274907" cy="4876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B79EA0-AFB9-7694-89D3-1D7D677E9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9" t="708" r="4101" b="1827"/>
          <a:stretch/>
        </p:blipFill>
        <p:spPr>
          <a:xfrm>
            <a:off x="12268200" y="2286232"/>
            <a:ext cx="3224923" cy="6843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3E13E9-E0D3-4B9D-2228-96B292B84B99}"/>
              </a:ext>
            </a:extLst>
          </p:cNvPr>
          <p:cNvSpPr txBox="1"/>
          <p:nvPr/>
        </p:nvSpPr>
        <p:spPr>
          <a:xfrm>
            <a:off x="2438400" y="2087835"/>
            <a:ext cx="104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PC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7B167-EACD-07D1-95AF-53B4DCE71DEE}"/>
              </a:ext>
            </a:extLst>
          </p:cNvPr>
          <p:cNvSpPr txBox="1"/>
          <p:nvPr/>
        </p:nvSpPr>
        <p:spPr>
          <a:xfrm>
            <a:off x="10061131" y="2087834"/>
            <a:ext cx="23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Mobile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894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">
            <a:extLst>
              <a:ext uri="{FF2B5EF4-FFF2-40B4-BE49-F238E27FC236}">
                <a16:creationId xmlns:a16="http://schemas.microsoft.com/office/drawing/2014/main" id="{8757AD83-82E3-D513-BED6-4D9BE839D755}"/>
              </a:ext>
            </a:extLst>
          </p:cNvPr>
          <p:cNvSpPr txBox="1"/>
          <p:nvPr/>
        </p:nvSpPr>
        <p:spPr>
          <a:xfrm>
            <a:off x="609600" y="4191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27CF6-BCFF-28F5-AC6C-92ADEF81E44A}"/>
              </a:ext>
            </a:extLst>
          </p:cNvPr>
          <p:cNvSpPr txBox="1"/>
          <p:nvPr/>
        </p:nvSpPr>
        <p:spPr>
          <a:xfrm>
            <a:off x="1619250" y="433457"/>
            <a:ext cx="151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나무B" panose="02030600000101010101" pitchFamily="18" charset="-127"/>
                <a:ea typeface="HY나무B" panose="02030600000101010101" pitchFamily="18" charset="-127"/>
              </a:rPr>
              <a:t>기획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CC4B496-8AB7-BB33-0F6F-D191DF02E536}"/>
              </a:ext>
            </a:extLst>
          </p:cNvPr>
          <p:cNvCxnSpPr>
            <a:cxnSpLocks/>
          </p:cNvCxnSpPr>
          <p:nvPr/>
        </p:nvCxnSpPr>
        <p:spPr>
          <a:xfrm>
            <a:off x="1343025" y="8572500"/>
            <a:ext cx="15601950" cy="0"/>
          </a:xfrm>
          <a:prstGeom prst="line">
            <a:avLst/>
          </a:prstGeom>
          <a:ln w="57150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4D38A8-DC66-CDA4-0D97-E6B091118D9F}"/>
              </a:ext>
            </a:extLst>
          </p:cNvPr>
          <p:cNvSpPr/>
          <p:nvPr/>
        </p:nvSpPr>
        <p:spPr>
          <a:xfrm>
            <a:off x="1619250" y="2021271"/>
            <a:ext cx="4448175" cy="5943600"/>
          </a:xfrm>
          <a:prstGeom prst="rect">
            <a:avLst/>
          </a:prstGeom>
          <a:solidFill>
            <a:schemeClr val="bg1"/>
          </a:solidFill>
          <a:ln w="28575">
            <a:solidFill>
              <a:srgbClr val="7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7A9A2C-1DBB-67C2-E6E0-E1FAF0B8F2E8}"/>
              </a:ext>
            </a:extLst>
          </p:cNvPr>
          <p:cNvSpPr/>
          <p:nvPr/>
        </p:nvSpPr>
        <p:spPr>
          <a:xfrm>
            <a:off x="6781800" y="2021271"/>
            <a:ext cx="4448175" cy="5943600"/>
          </a:xfrm>
          <a:prstGeom prst="rect">
            <a:avLst/>
          </a:prstGeom>
          <a:solidFill>
            <a:schemeClr val="bg1"/>
          </a:solidFill>
          <a:ln w="28575">
            <a:solidFill>
              <a:srgbClr val="7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7852DB-2F10-68DE-A0B6-937F2DFC231A}"/>
              </a:ext>
            </a:extLst>
          </p:cNvPr>
          <p:cNvSpPr/>
          <p:nvPr/>
        </p:nvSpPr>
        <p:spPr>
          <a:xfrm>
            <a:off x="11963400" y="2021271"/>
            <a:ext cx="4448175" cy="5943600"/>
          </a:xfrm>
          <a:prstGeom prst="rect">
            <a:avLst/>
          </a:prstGeom>
          <a:solidFill>
            <a:schemeClr val="bg1"/>
          </a:solidFill>
          <a:ln w="28575">
            <a:solidFill>
              <a:srgbClr val="7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683D77-7F71-052B-3001-82B0D2AC1E5E}"/>
              </a:ext>
            </a:extLst>
          </p:cNvPr>
          <p:cNvSpPr txBox="1"/>
          <p:nvPr/>
        </p:nvSpPr>
        <p:spPr>
          <a:xfrm>
            <a:off x="2041430" y="3539450"/>
            <a:ext cx="3472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▷ </a:t>
            </a:r>
            <a:r>
              <a:rPr lang="ko-KR" altLang="en-US" sz="2000" b="1" dirty="0">
                <a:latin typeface="HY나무M" panose="02030600000101010101" pitchFamily="18" charset="-127"/>
                <a:ea typeface="HY나무M" panose="02030600000101010101" pitchFamily="18" charset="-127"/>
              </a:rPr>
              <a:t>프로젝트 기간</a:t>
            </a:r>
            <a:endParaRPr lang="en-US" altLang="ko-KR" sz="2000" b="1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   : 2024.08.21 ~ 2024.09.10</a:t>
            </a:r>
          </a:p>
          <a:p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     (3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주</a:t>
            </a:r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)</a:t>
            </a:r>
            <a:endParaRPr lang="ko-KR" altLang="en-US" sz="2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3EE339-0C5B-D591-5966-F51533C439A9}"/>
              </a:ext>
            </a:extLst>
          </p:cNvPr>
          <p:cNvSpPr txBox="1"/>
          <p:nvPr/>
        </p:nvSpPr>
        <p:spPr>
          <a:xfrm>
            <a:off x="6994525" y="3543300"/>
            <a:ext cx="4235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▷ </a:t>
            </a:r>
            <a:r>
              <a:rPr lang="ko-KR" altLang="en-US" sz="2000" b="1" dirty="0">
                <a:latin typeface="HY나무M" panose="02030600000101010101" pitchFamily="18" charset="-127"/>
                <a:ea typeface="HY나무M" panose="02030600000101010101" pitchFamily="18" charset="-127"/>
              </a:rPr>
              <a:t>주제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endParaRPr lang="en-US" altLang="ko-KR" sz="2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   : 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패밀리 레스토랑 홍보용 </a:t>
            </a:r>
            <a:endParaRPr lang="en-US" altLang="ko-KR" sz="2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     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웹사이트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92D40FC-6844-6FDA-F6CD-49D242359C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207" y="2233387"/>
            <a:ext cx="963386" cy="96338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CB46EF1-09FB-78BA-CB7E-FBF9C5A16B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12" y="2225707"/>
            <a:ext cx="964800" cy="9648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C31FD9B-B862-0BC8-DE61-A2108DF968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237585"/>
            <a:ext cx="964800" cy="964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6923D3-6083-51ED-E58E-9589662F2603}"/>
              </a:ext>
            </a:extLst>
          </p:cNvPr>
          <p:cNvSpPr txBox="1"/>
          <p:nvPr/>
        </p:nvSpPr>
        <p:spPr>
          <a:xfrm>
            <a:off x="2057400" y="504819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▷ 반응형 웹사이트 </a:t>
            </a:r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UI 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제작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F6010B-4244-5B5F-04A3-EAC5A75AE25F}"/>
              </a:ext>
            </a:extLst>
          </p:cNvPr>
          <p:cNvSpPr txBox="1"/>
          <p:nvPr/>
        </p:nvSpPr>
        <p:spPr>
          <a:xfrm>
            <a:off x="12319850" y="3924300"/>
            <a:ext cx="3925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▷ </a:t>
            </a:r>
            <a:r>
              <a:rPr lang="ko-KR" altLang="en-US" sz="2000" b="1" dirty="0">
                <a:latin typeface="HY나무M" panose="02030600000101010101" pitchFamily="18" charset="-127"/>
                <a:ea typeface="HY나무M" panose="02030600000101010101" pitchFamily="18" charset="-127"/>
              </a:rPr>
              <a:t>계획 및 진행방향</a:t>
            </a:r>
            <a:endParaRPr lang="en-US" altLang="ko-KR" sz="2000" b="1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: 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인덱스 페이지</a:t>
            </a:r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, 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메뉴 페이지</a:t>
            </a:r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, </a:t>
            </a:r>
          </a:p>
          <a:p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  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상세 페이지 세 개로 나눠 </a:t>
            </a:r>
            <a:endParaRPr lang="en-US" altLang="ko-KR" sz="2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 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분담하여 진행하기로 하였음</a:t>
            </a:r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5AF0B-F73D-FB31-29A0-8F9857FAA48D}"/>
              </a:ext>
            </a:extLst>
          </p:cNvPr>
          <p:cNvSpPr txBox="1"/>
          <p:nvPr/>
        </p:nvSpPr>
        <p:spPr>
          <a:xfrm>
            <a:off x="2089150" y="6267390"/>
            <a:ext cx="4235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▷ </a:t>
            </a:r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HTML, CSS, JavaScript 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이용</a:t>
            </a:r>
            <a:endParaRPr lang="en-US" altLang="ko-KR" sz="2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44613-7DA2-FA5D-417F-45BA8EB6A891}"/>
              </a:ext>
            </a:extLst>
          </p:cNvPr>
          <p:cNvSpPr txBox="1"/>
          <p:nvPr/>
        </p:nvSpPr>
        <p:spPr>
          <a:xfrm>
            <a:off x="7010400" y="4776116"/>
            <a:ext cx="4083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▷홍보용 웹사이트라는 부분에서</a:t>
            </a:r>
            <a:endParaRPr lang="en-US" altLang="ko-KR" sz="2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  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레스토랑 음식이 돋보일 수 </a:t>
            </a:r>
            <a:endParaRPr lang="en-US" altLang="ko-KR" sz="2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  있는 디자인으로 작업함</a:t>
            </a:r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F4399-15C2-E34A-F22E-59598E24319A}"/>
              </a:ext>
            </a:extLst>
          </p:cNvPr>
          <p:cNvSpPr txBox="1"/>
          <p:nvPr/>
        </p:nvSpPr>
        <p:spPr>
          <a:xfrm>
            <a:off x="7026275" y="6212589"/>
            <a:ext cx="444817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latin typeface="HY나무M" panose="02030600000101010101" pitchFamily="18" charset="-127"/>
                <a:ea typeface="HY나무M" panose="02030600000101010101" pitchFamily="18" charset="-127"/>
              </a:rPr>
              <a:t>▷ 사이트 고객이 가족단위이므로</a:t>
            </a:r>
            <a:r>
              <a:rPr lang="en-US" altLang="ko-KR" sz="1900" dirty="0">
                <a:latin typeface="HY나무M" panose="02030600000101010101" pitchFamily="18" charset="-127"/>
                <a:ea typeface="HY나무M" panose="02030600000101010101" pitchFamily="18" charset="-127"/>
              </a:rPr>
              <a:t>  </a:t>
            </a:r>
          </a:p>
          <a:p>
            <a:r>
              <a:rPr lang="en-US" altLang="ko-KR" sz="1900" dirty="0">
                <a:latin typeface="HY나무M" panose="02030600000101010101" pitchFamily="18" charset="-127"/>
                <a:ea typeface="HY나무M" panose="02030600000101010101" pitchFamily="18" charset="-127"/>
              </a:rPr>
              <a:t>   </a:t>
            </a:r>
            <a:r>
              <a:rPr lang="ko-KR" altLang="en-US" sz="1900" dirty="0">
                <a:latin typeface="HY나무M" panose="02030600000101010101" pitchFamily="18" charset="-127"/>
                <a:ea typeface="HY나무M" panose="02030600000101010101" pitchFamily="18" charset="-127"/>
              </a:rPr>
              <a:t>전연령에서 보기 편한 디자인으로 </a:t>
            </a:r>
            <a:endParaRPr lang="en-US" altLang="ko-KR" sz="19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en-US" altLang="ko-KR" sz="1900" dirty="0">
                <a:latin typeface="HY나무M" panose="02030600000101010101" pitchFamily="18" charset="-127"/>
                <a:ea typeface="HY나무M" panose="02030600000101010101" pitchFamily="18" charset="-127"/>
              </a:rPr>
              <a:t>   </a:t>
            </a:r>
            <a:r>
              <a:rPr lang="ko-KR" altLang="en-US" sz="1900" dirty="0">
                <a:latin typeface="HY나무M" panose="02030600000101010101" pitchFamily="18" charset="-127"/>
                <a:ea typeface="HY나무M" panose="02030600000101010101" pitchFamily="18" charset="-127"/>
              </a:rPr>
              <a:t>작업함</a:t>
            </a:r>
            <a:r>
              <a:rPr lang="en-US" altLang="ko-KR" sz="1900" dirty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B9843-C607-318E-6E1F-B7FC9F6AEDEB}"/>
              </a:ext>
            </a:extLst>
          </p:cNvPr>
          <p:cNvSpPr txBox="1"/>
          <p:nvPr/>
        </p:nvSpPr>
        <p:spPr>
          <a:xfrm>
            <a:off x="12326070" y="5807214"/>
            <a:ext cx="3925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▷개인 작업 마무리 단계에서</a:t>
            </a:r>
            <a:endParaRPr lang="en-US" altLang="ko-KR" sz="2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  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스크립트 작업을 진행하였음</a:t>
            </a:r>
            <a:r>
              <a:rPr lang="en-US" altLang="ko-KR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  <a:r>
              <a:rPr lang="ko-KR" altLang="en-US" sz="2000" dirty="0"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endParaRPr lang="en-US" altLang="ko-KR" sz="2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982C4-FD68-4076-09F6-4CD93339A61F}"/>
              </a:ext>
            </a:extLst>
          </p:cNvPr>
          <p:cNvSpPr txBox="1"/>
          <p:nvPr/>
        </p:nvSpPr>
        <p:spPr>
          <a:xfrm>
            <a:off x="2883357" y="2171700"/>
            <a:ext cx="246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800020"/>
                </a:solidFill>
              </a:rPr>
              <a:t>Prepare</a:t>
            </a:r>
            <a:endParaRPr lang="ko-KR" altLang="en-US" sz="4000" b="1" dirty="0">
              <a:solidFill>
                <a:srgbClr val="80002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F80D0-4F05-6CA9-5024-EBB7F2C44904}"/>
              </a:ext>
            </a:extLst>
          </p:cNvPr>
          <p:cNvSpPr txBox="1"/>
          <p:nvPr/>
        </p:nvSpPr>
        <p:spPr>
          <a:xfrm>
            <a:off x="8135498" y="2225814"/>
            <a:ext cx="1953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800020"/>
                </a:solidFill>
              </a:rPr>
              <a:t>Concept</a:t>
            </a:r>
            <a:endParaRPr lang="ko-KR" altLang="en-US" sz="4000" b="1" dirty="0">
              <a:solidFill>
                <a:srgbClr val="80002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683E1-B2E2-A137-8479-1B6A87289675}"/>
              </a:ext>
            </a:extLst>
          </p:cNvPr>
          <p:cNvSpPr txBox="1"/>
          <p:nvPr/>
        </p:nvSpPr>
        <p:spPr>
          <a:xfrm>
            <a:off x="13258800" y="2225814"/>
            <a:ext cx="231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800020"/>
                </a:solidFill>
              </a:rPr>
              <a:t>Direction</a:t>
            </a:r>
            <a:endParaRPr lang="ko-KR" altLang="en-US" sz="4000" b="1" dirty="0">
              <a:solidFill>
                <a:srgbClr val="8000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93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D2ADC8-0BB8-ABB0-4494-F0FF3E9023A1}"/>
              </a:ext>
            </a:extLst>
          </p:cNvPr>
          <p:cNvSpPr/>
          <p:nvPr/>
        </p:nvSpPr>
        <p:spPr>
          <a:xfrm>
            <a:off x="267563" y="1397001"/>
            <a:ext cx="2170837" cy="54609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80002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endParaRPr lang="ko-KR" altLang="en-US" sz="3600" b="1" dirty="0">
              <a:solidFill>
                <a:srgbClr val="80002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BF5686-ED86-94DF-0DC8-34B802B68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3" t="4807" r="7607" b="33772"/>
          <a:stretch/>
        </p:blipFill>
        <p:spPr>
          <a:xfrm>
            <a:off x="838200" y="2095500"/>
            <a:ext cx="5069573" cy="3403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613F3F-EA6F-3D78-95FB-DDA8600BBFB8}"/>
              </a:ext>
            </a:extLst>
          </p:cNvPr>
          <p:cNvSpPr/>
          <p:nvPr/>
        </p:nvSpPr>
        <p:spPr>
          <a:xfrm>
            <a:off x="2687186" y="3261809"/>
            <a:ext cx="1371600" cy="4657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69C60B-583A-3199-4A33-4752983860B2}"/>
              </a:ext>
            </a:extLst>
          </p:cNvPr>
          <p:cNvSpPr/>
          <p:nvPr/>
        </p:nvSpPr>
        <p:spPr>
          <a:xfrm rot="5400000">
            <a:off x="2900943" y="5561813"/>
            <a:ext cx="746054" cy="464641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4EFAFF-5E68-DC19-B383-C2AC4F29FC51}"/>
              </a:ext>
            </a:extLst>
          </p:cNvPr>
          <p:cNvSpPr txBox="1"/>
          <p:nvPr/>
        </p:nvSpPr>
        <p:spPr>
          <a:xfrm>
            <a:off x="762000" y="6766030"/>
            <a:ext cx="58674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loginInput_ID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,()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loginInput_ID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loginInput_ID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"underline"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15815D5-4788-513A-1ACE-41A8BE35BB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4" r="7650" b="31417"/>
          <a:stretch/>
        </p:blipFill>
        <p:spPr>
          <a:xfrm>
            <a:off x="6629400" y="2103411"/>
            <a:ext cx="5069573" cy="3421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75FC28-3038-F95B-B587-62B3C43B5F3F}"/>
              </a:ext>
            </a:extLst>
          </p:cNvPr>
          <p:cNvSpPr txBox="1"/>
          <p:nvPr/>
        </p:nvSpPr>
        <p:spPr>
          <a:xfrm>
            <a:off x="6650270" y="6528932"/>
            <a:ext cx="54115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loginBtn_Event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login_Btn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,()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      </a:t>
            </a:r>
          </a:p>
          <a:p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loginInput_ID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아이디를 입력하세요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loginInput_PWD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비밀번호를 입력하세요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로그인 하시겠습니까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3582B0F-147E-60F3-6755-0C7A7FA548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15" t="2927" r="5015" b="31087"/>
          <a:stretch/>
        </p:blipFill>
        <p:spPr>
          <a:xfrm>
            <a:off x="12420600" y="2103412"/>
            <a:ext cx="4916082" cy="3421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B5C6C7-E83F-33E4-E9D6-4F50A4EB44D2}"/>
              </a:ext>
            </a:extLst>
          </p:cNvPr>
          <p:cNvSpPr/>
          <p:nvPr/>
        </p:nvSpPr>
        <p:spPr>
          <a:xfrm>
            <a:off x="13964241" y="4508320"/>
            <a:ext cx="1828800" cy="4657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F978C5-DF85-0A23-D41B-D0F45160C487}"/>
              </a:ext>
            </a:extLst>
          </p:cNvPr>
          <p:cNvSpPr txBox="1"/>
          <p:nvPr/>
        </p:nvSpPr>
        <p:spPr>
          <a:xfrm>
            <a:off x="11660327" y="6352957"/>
            <a:ext cx="643662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loginInput_PWD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keydown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getModifierState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CapsLock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isWarned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capsWarn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loginInput_Form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 dirty="0">
                <a:solidFill>
                  <a:srgbClr val="3B3B3B"/>
                </a:solidFill>
                <a:latin typeface="Consolas" panose="020B0609020204030204" pitchFamily="49" charset="0"/>
              </a:rPr>
              <a:t>	    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capsWarn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capsWarn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textAlign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"center"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capsWarn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capsWarning_Text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isWarned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getModifierState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CapsLock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isWarned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loginInput_Form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removeChild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capsWarn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isWarned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});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B15E772-7420-E5EA-5F78-8445958BB77F}"/>
              </a:ext>
            </a:extLst>
          </p:cNvPr>
          <p:cNvSpPr/>
          <p:nvPr/>
        </p:nvSpPr>
        <p:spPr>
          <a:xfrm rot="5400000">
            <a:off x="8750686" y="5561813"/>
            <a:ext cx="746054" cy="464641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83BE259-A701-5539-F273-4E1420D9AAE6}"/>
              </a:ext>
            </a:extLst>
          </p:cNvPr>
          <p:cNvSpPr/>
          <p:nvPr/>
        </p:nvSpPr>
        <p:spPr>
          <a:xfrm rot="5400000">
            <a:off x="14505614" y="5561813"/>
            <a:ext cx="746054" cy="464641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321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B1E473B-E3D0-010C-1083-8130A02E91B1}"/>
              </a:ext>
            </a:extLst>
          </p:cNvPr>
          <p:cNvSpPr/>
          <p:nvPr/>
        </p:nvSpPr>
        <p:spPr>
          <a:xfrm>
            <a:off x="8788641" y="5055962"/>
            <a:ext cx="691135" cy="430438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D2ADC8-0BB8-ABB0-4494-F0FF3E9023A1}"/>
              </a:ext>
            </a:extLst>
          </p:cNvPr>
          <p:cNvSpPr/>
          <p:nvPr/>
        </p:nvSpPr>
        <p:spPr>
          <a:xfrm>
            <a:off x="267563" y="1397001"/>
            <a:ext cx="2170837" cy="54609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80002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endParaRPr lang="ko-KR" altLang="en-US" sz="3600" b="1" dirty="0">
              <a:solidFill>
                <a:srgbClr val="80002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C1FB3C-9353-7740-05D1-224F98BBC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5" r="3785"/>
          <a:stretch/>
        </p:blipFill>
        <p:spPr>
          <a:xfrm>
            <a:off x="1177205" y="2954154"/>
            <a:ext cx="6858000" cy="48626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2F6930-D43E-7C4A-01B7-617385143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212" y="2954155"/>
            <a:ext cx="6835588" cy="48626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9046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E56BD42-06F4-C08B-62FD-ABECFB956324}"/>
              </a:ext>
            </a:extLst>
          </p:cNvPr>
          <p:cNvSpPr/>
          <p:nvPr/>
        </p:nvSpPr>
        <p:spPr>
          <a:xfrm>
            <a:off x="8382000" y="4790574"/>
            <a:ext cx="876847" cy="546099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BFCCAC-A746-9A70-4B1A-5AAC9203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11" y="2647225"/>
            <a:ext cx="7131178" cy="5943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0E2D49-602D-2091-99AB-ECA3B90F3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3" t="3283" r="13678" b="7841"/>
          <a:stretch/>
        </p:blipFill>
        <p:spPr>
          <a:xfrm>
            <a:off x="10058400" y="2647225"/>
            <a:ext cx="7149107" cy="5943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2744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A1CF09-71B5-D856-D228-64039D72AD7B}"/>
              </a:ext>
            </a:extLst>
          </p:cNvPr>
          <p:cNvSpPr txBox="1"/>
          <p:nvPr/>
        </p:nvSpPr>
        <p:spPr>
          <a:xfrm>
            <a:off x="9601200" y="1366976"/>
            <a:ext cx="6629400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pw_p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signUpInput_PWD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signUp_PWD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pw_p_up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pw_p_up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pw_p_lo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pw_p_lo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pw_p_num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pw_p_num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pw_p_sub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pw_p_sub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!@#$%^*+=-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signUpInput_PWD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"focus"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300" dirty="0">
                <a:solidFill>
                  <a:srgbClr val="3B3B3B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대문자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소문자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특수기호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숫자를 입력하세요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(8~15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자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signUpInput_PWD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3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(?=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!@#$%^*+=-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{8,15}</a:t>
            </a:r>
            <a:r>
              <a:rPr lang="en-US" altLang="ko-KR" sz="13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signUpInput_PWD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올바른 비밀번호 입니다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3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(?=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!@#$%^*+=-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en-US" altLang="ko-KR" sz="13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{8,15}</a:t>
            </a:r>
            <a:r>
              <a:rPr lang="en-US" altLang="ko-KR" sz="13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3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signUpInput_PWD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 {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대문자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소문자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특수기호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숫자를 입력하세요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(8~15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자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signUpInput_PWD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pw_p_up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대문자를 입력하세요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signUpInput_PWD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pw_p_lo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소문자를 입력하세요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signUpInput_PWD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pw_p_sub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특수기호를 입력하세요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signUpInput_PWD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pw_p_num</a:t>
            </a:r>
            <a:r>
              <a:rPr lang="en-US" altLang="ko-KR" sz="13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숫자를 입력하세요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altLang="ko-KR" sz="13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B59A5D-5600-6715-9361-EA09C3056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5" t="3283" r="13678" b="7841"/>
          <a:stretch/>
        </p:blipFill>
        <p:spPr>
          <a:xfrm>
            <a:off x="1295400" y="1710686"/>
            <a:ext cx="6781800" cy="7330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1A2F27-3E69-E3E7-F1B1-4A803175BDAE}"/>
              </a:ext>
            </a:extLst>
          </p:cNvPr>
          <p:cNvSpPr/>
          <p:nvPr/>
        </p:nvSpPr>
        <p:spPr>
          <a:xfrm>
            <a:off x="2057400" y="4195519"/>
            <a:ext cx="4267200" cy="6431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6405EA3-A975-81BE-F8BA-98258A7D3110}"/>
              </a:ext>
            </a:extLst>
          </p:cNvPr>
          <p:cNvSpPr/>
          <p:nvPr/>
        </p:nvSpPr>
        <p:spPr>
          <a:xfrm>
            <a:off x="6834319" y="4218316"/>
            <a:ext cx="959518" cy="59758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556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A4271-04FB-B5DA-99DA-884FD1A810ED}"/>
              </a:ext>
            </a:extLst>
          </p:cNvPr>
          <p:cNvSpPr txBox="1"/>
          <p:nvPr/>
        </p:nvSpPr>
        <p:spPr>
          <a:xfrm>
            <a:off x="5794850" y="1342133"/>
            <a:ext cx="71628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validphonenumber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signUp_PN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numberp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number_p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chNumber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checkNumber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numberp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숫자를 입력하세요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numberp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잘못된 값 입니다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numberp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sz="12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2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0|1|6|7|8|9</a:t>
            </a:r>
            <a:r>
              <a:rPr lang="en-US" altLang="ko-KR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2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en-US" altLang="ko-KR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{4}</a:t>
            </a:r>
            <a:r>
              <a:rPr lang="en-US" altLang="ko-KR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2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en-US" altLang="ko-KR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{4}</a:t>
            </a:r>
            <a:r>
              <a:rPr lang="en-US" altLang="ko-KR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validphonenumber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"01"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numberp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"01</a:t>
            </a:r>
            <a:r>
              <a:rPr lang="ko-KR" altLang="en-US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로 시작해주세요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EEE7-E027-1497-47C5-8CF9CCEBEB6C}"/>
              </a:ext>
            </a:extLst>
          </p:cNvPr>
          <p:cNvSpPr txBox="1"/>
          <p:nvPr/>
        </p:nvSpPr>
        <p:spPr>
          <a:xfrm>
            <a:off x="12954000" y="2373583"/>
            <a:ext cx="627049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inputType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deleteContentBackward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checkNumber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)))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chNumber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BB0369-ABB5-0DF8-0707-627CB8410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7" r="2799"/>
          <a:stretch/>
        </p:blipFill>
        <p:spPr>
          <a:xfrm>
            <a:off x="602343" y="4054660"/>
            <a:ext cx="5359900" cy="23621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1A2F27-3E69-E3E7-F1B1-4A803175BDAE}"/>
              </a:ext>
            </a:extLst>
          </p:cNvPr>
          <p:cNvSpPr/>
          <p:nvPr/>
        </p:nvSpPr>
        <p:spPr>
          <a:xfrm>
            <a:off x="609600" y="5219700"/>
            <a:ext cx="1219200" cy="235309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6405EA3-A975-81BE-F8BA-98258A7D3110}"/>
              </a:ext>
            </a:extLst>
          </p:cNvPr>
          <p:cNvSpPr/>
          <p:nvPr/>
        </p:nvSpPr>
        <p:spPr>
          <a:xfrm>
            <a:off x="2101193" y="5219700"/>
            <a:ext cx="642007" cy="30480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01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795CBC-C418-CC6A-E219-46B3E652AE1B}"/>
              </a:ext>
            </a:extLst>
          </p:cNvPr>
          <p:cNvSpPr txBox="1"/>
          <p:nvPr/>
        </p:nvSpPr>
        <p:spPr>
          <a:xfrm>
            <a:off x="9296400" y="1480694"/>
            <a:ext cx="9144000" cy="8002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email_p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email_p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emailBtn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emailTail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signUpemail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signUp_EMAIL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validEmail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signUpemail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emailBtn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emailBtn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a-zA-Z0-9._-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a-zA-Z0-9.-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</a:t>
            </a:r>
            <a:r>
              <a:rPr lang="en-US" altLang="ko-KR" sz="1600" b="0" dirty="0" err="1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zA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-Z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{3,4}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0" dirty="0" err="1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signUpemail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))) {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email_p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맞는 이메일입니다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validEmail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validEmail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emailBtn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emailBtn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a-zA-Z0-9._-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a-zA-Z0-9.-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</a:t>
            </a:r>
            <a:r>
              <a:rPr lang="en-US" altLang="ko-KR" sz="1600" b="0" dirty="0" err="1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zA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-Z</a:t>
            </a:r>
            <a:r>
              <a:rPr lang="en-US" altLang="ko-KR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{3,4}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0" dirty="0" err="1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signUpemail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email_p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validEmail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email_p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ko-KR" alt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을 </a:t>
            </a:r>
            <a:r>
              <a:rPr lang="ko-KR" altLang="en-US" sz="1600" b="0" dirty="0" err="1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입력하시오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signUpemail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"@"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email_p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ko-KR" alt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을 입력하세요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signUpemail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email_p</a:t>
            </a:r>
            <a:r>
              <a:rPr lang="en-US" altLang="ko-KR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C30D4F-29E9-4B00-C26F-483343E95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6" t="60007" r="18052" b="21516"/>
          <a:stretch/>
        </p:blipFill>
        <p:spPr>
          <a:xfrm>
            <a:off x="1524000" y="4461455"/>
            <a:ext cx="6465207" cy="1795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B58F2F5-2E78-ABAD-109B-4054B673BC54}"/>
              </a:ext>
            </a:extLst>
          </p:cNvPr>
          <p:cNvSpPr/>
          <p:nvPr/>
        </p:nvSpPr>
        <p:spPr>
          <a:xfrm>
            <a:off x="1600200" y="5149858"/>
            <a:ext cx="1409700" cy="29879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F255360-9583-2B88-8A31-37F431220C98}"/>
              </a:ext>
            </a:extLst>
          </p:cNvPr>
          <p:cNvSpPr/>
          <p:nvPr/>
        </p:nvSpPr>
        <p:spPr>
          <a:xfrm>
            <a:off x="3402478" y="5127108"/>
            <a:ext cx="603918" cy="376119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96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F8AA6B-E1DF-C1ED-58D2-3E0EA227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65" t="4682" r="41915" b="6652"/>
          <a:stretch/>
        </p:blipFill>
        <p:spPr>
          <a:xfrm>
            <a:off x="1154793" y="2265056"/>
            <a:ext cx="4407764" cy="61306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409AA9-ABD3-9B60-B1BD-E0D78F659652}"/>
              </a:ext>
            </a:extLst>
          </p:cNvPr>
          <p:cNvSpPr txBox="1"/>
          <p:nvPr/>
        </p:nvSpPr>
        <p:spPr>
          <a:xfrm>
            <a:off x="5638800" y="3162300"/>
            <a:ext cx="55626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2715D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'#pop'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2715D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'#close'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2715D"/>
                </a:solidFill>
                <a:effectLst/>
                <a:latin typeface="Consolas" panose="020B0609020204030204" pitchFamily="49" charset="0"/>
              </a:rPr>
              <a:t>shortcode_date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292929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'2020-03-	15T24:00:00'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 </a:t>
            </a:r>
            <a:br>
              <a:rPr lang="ko-KR" altLang="en-US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ko-KR" altLang="en-US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getCookie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cname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2715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cname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"="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2715D"/>
                </a:solidFill>
                <a:effectLst/>
                <a:latin typeface="Consolas" panose="020B0609020204030204" pitchFamily="49" charset="0"/>
              </a:rPr>
              <a:t>ca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';'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2715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charAt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4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A5C6E-EC02-C9D5-7C23-EA2ECACD3EE1}"/>
              </a:ext>
            </a:extLst>
          </p:cNvPr>
          <p:cNvSpPr txBox="1"/>
          <p:nvPr/>
        </p:nvSpPr>
        <p:spPr>
          <a:xfrm>
            <a:off x="11518900" y="2324100"/>
            <a:ext cx="6477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cname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cvalue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exdays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2715D"/>
                </a:solidFill>
                <a:effectLst/>
                <a:latin typeface="Consolas" panose="020B0609020204030204" pitchFamily="49" charset="0"/>
              </a:rPr>
              <a:t>todayDate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todayDate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setTime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todayDate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	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exdays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));    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2715D"/>
                </a:solidFill>
                <a:effectLst/>
                <a:latin typeface="Consolas" panose="020B0609020204030204" pitchFamily="49" charset="0"/>
              </a:rPr>
              <a:t>expires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"expires="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todayDate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toUTCString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ko-KR" altLang="en-US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cname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"="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cvalue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"; "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expires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endParaRPr lang="en-US" altLang="ko-KR" sz="1400" dirty="0">
              <a:solidFill>
                <a:srgbClr val="292929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couponClose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en-US" altLang="ko-KR" sz="14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'input[name="</a:t>
            </a:r>
            <a:r>
              <a:rPr lang="en-US" altLang="ko-KR" sz="1400" b="0" dirty="0" err="1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chkbox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"]'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292929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"close"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);}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'none'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};</a:t>
            </a:r>
          </a:p>
          <a:p>
            <a:b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2715D"/>
                </a:solidFill>
                <a:effectLst/>
                <a:latin typeface="Consolas" panose="020B0609020204030204" pitchFamily="49" charset="0"/>
              </a:rPr>
              <a:t>cookiedata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cookiedata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"close=Y"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'block'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sz="14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'none'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4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couponClose</a:t>
            </a: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b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})();</a:t>
            </a:r>
          </a:p>
          <a:p>
            <a:r>
              <a:rPr lang="en-US" altLang="ko-KR" sz="14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E9319-DE07-3016-2AEE-AFB267F685EC}"/>
              </a:ext>
            </a:extLst>
          </p:cNvPr>
          <p:cNvSpPr/>
          <p:nvPr/>
        </p:nvSpPr>
        <p:spPr>
          <a:xfrm>
            <a:off x="267563" y="1397001"/>
            <a:ext cx="2170837" cy="54609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800020"/>
                </a:solidFill>
                <a:latin typeface="HY나무B" panose="020B0600000101010101" charset="-127"/>
                <a:ea typeface="HY나무B" panose="020B0600000101010101" charset="-127"/>
              </a:rPr>
              <a:t>Cookie</a:t>
            </a:r>
            <a:endParaRPr lang="ko-KR" altLang="en-US" sz="4400" b="1" dirty="0">
              <a:solidFill>
                <a:srgbClr val="800020"/>
              </a:solidFill>
              <a:latin typeface="HY나무B" panose="020B0600000101010101" charset="-127"/>
              <a:ea typeface="HY나무B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744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9">
            <a:extLst>
              <a:ext uri="{FF2B5EF4-FFF2-40B4-BE49-F238E27FC236}">
                <a16:creationId xmlns:a16="http://schemas.microsoft.com/office/drawing/2014/main" id="{89D30AEE-BCD7-7F26-7F36-DEA39B6FF6C3}"/>
              </a:ext>
            </a:extLst>
          </p:cNvPr>
          <p:cNvSpPr txBox="1"/>
          <p:nvPr/>
        </p:nvSpPr>
        <p:spPr>
          <a:xfrm>
            <a:off x="602343" y="491671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69488-AFD4-22AA-87C7-4FAC36928D48}"/>
              </a:ext>
            </a:extLst>
          </p:cNvPr>
          <p:cNvSpPr txBox="1"/>
          <p:nvPr/>
        </p:nvSpPr>
        <p:spPr>
          <a:xfrm>
            <a:off x="1524000" y="536805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나무B" panose="02030600000101010101" pitchFamily="18" charset="-127"/>
                <a:ea typeface="HY나무B" panose="02030600000101010101" pitchFamily="18" charset="-127"/>
              </a:rPr>
              <a:t>기타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15D7FB-DA28-A1F8-54FE-3CA3FD677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23" t="33294" b="20200"/>
          <a:stretch/>
        </p:blipFill>
        <p:spPr>
          <a:xfrm>
            <a:off x="1506071" y="1464677"/>
            <a:ext cx="2350793" cy="2311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4DD752-8C11-6BFC-E023-15F49996774F}"/>
              </a:ext>
            </a:extLst>
          </p:cNvPr>
          <p:cNvSpPr txBox="1"/>
          <p:nvPr/>
        </p:nvSpPr>
        <p:spPr>
          <a:xfrm>
            <a:off x="381000" y="4038793"/>
            <a:ext cx="747900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isMove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moveTimeout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talk_Wrap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마우스로 이동하기</a:t>
            </a:r>
            <a:endParaRPr lang="ko-KR" alt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mouseDownHandler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ko-KR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마우스 클릭 시</a:t>
            </a:r>
            <a:endParaRPr lang="en-US" altLang="ko-KR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clientX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clientY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mousemove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mouseMoveHandler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mouseup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mouseUpHandler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mouseMoveHandler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ko-KR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마우스로 클릭해서 </a:t>
            </a:r>
            <a:r>
              <a:rPr lang="ko-KR" altLang="en-US" sz="1200" b="0" dirty="0" err="1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움질일</a:t>
            </a:r>
            <a:r>
              <a:rPr lang="ko-KR" altLang="en-US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 시</a:t>
            </a:r>
            <a:endParaRPr lang="en-US" altLang="ko-KR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isMove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dx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clientX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clientY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ele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ele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innerHeight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ele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ele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innerHeight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dx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ele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"bottom"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clientX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clientY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ko-KR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4759F-3CC0-A28B-274C-17C651ACE18C}"/>
              </a:ext>
            </a:extLst>
          </p:cNvPr>
          <p:cNvSpPr txBox="1"/>
          <p:nvPr/>
        </p:nvSpPr>
        <p:spPr>
          <a:xfrm>
            <a:off x="9137650" y="5143500"/>
            <a:ext cx="74790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talk_Icon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mousedown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mouseDownHandler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talk_Icon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touchstart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touchStartHandler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talk_Icon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isMove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talk_Window_Wrap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talk_Hidden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talk_Window_Wrap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talk_Opa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talk_Window_Wrap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hasClass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talk_Hidden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talk_Wrap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"width"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"height"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talk_Icon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"background-image"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/talk/talk_on_red.png)"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talk_Wrap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"width"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"100%"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"height"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"600px"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talk_Icon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"background-image"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/talk/talk_off_red.png)"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});</a:t>
            </a:r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65997-A1EE-02EB-8683-1F0C142AC08D}"/>
              </a:ext>
            </a:extLst>
          </p:cNvPr>
          <p:cNvSpPr txBox="1"/>
          <p:nvPr/>
        </p:nvSpPr>
        <p:spPr>
          <a:xfrm>
            <a:off x="9137650" y="1464677"/>
            <a:ext cx="613297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contextmenu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});   </a:t>
            </a:r>
            <a:r>
              <a:rPr lang="en-US" altLang="ko-KR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마우스 </a:t>
            </a:r>
            <a:r>
              <a:rPr lang="ko-KR" altLang="en-US" sz="1200" b="0" dirty="0" err="1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우클릭</a:t>
            </a:r>
            <a:r>
              <a:rPr lang="ko-KR" altLang="en-US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 방지</a:t>
            </a:r>
            <a:endParaRPr lang="ko-KR" alt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selectstart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});   </a:t>
            </a:r>
            <a:r>
              <a:rPr lang="en-US" altLang="ko-KR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마우스 클릭 후 드래그 방지</a:t>
            </a:r>
            <a:endParaRPr lang="ko-KR" alt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dragstart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}); </a:t>
            </a:r>
            <a:r>
              <a:rPr lang="en-US" altLang="ko-KR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마우스 드래그 방지</a:t>
            </a:r>
            <a:endParaRPr lang="ko-KR" alt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mouseUpHandler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ko-KR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dirty="0">
                <a:solidFill>
                  <a:srgbClr val="44AF20"/>
                </a:solidFill>
                <a:effectLst/>
                <a:latin typeface="Consolas" panose="020B0609020204030204" pitchFamily="49" charset="0"/>
              </a:rPr>
              <a:t>마우스 클릭을 떼었을 시</a:t>
            </a:r>
            <a:endParaRPr lang="en-US" altLang="ko-KR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moveTimeout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moveTimeout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isMove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;},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clearTimeout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moveTimeout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moveTimeout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isMove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;},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mousemove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mouseMoveHandler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mouseup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mouseUpHandler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61491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23ED13-7519-78C6-A8B9-DDB74361933D}"/>
              </a:ext>
            </a:extLst>
          </p:cNvPr>
          <p:cNvSpPr txBox="1"/>
          <p:nvPr/>
        </p:nvSpPr>
        <p:spPr>
          <a:xfrm>
            <a:off x="7084511" y="4022706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질의응답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B73F6E9-385A-8F8F-FEC1-7143D33FB7A2}"/>
              </a:ext>
            </a:extLst>
          </p:cNvPr>
          <p:cNvCxnSpPr/>
          <p:nvPr/>
        </p:nvCxnSpPr>
        <p:spPr>
          <a:xfrm>
            <a:off x="7010400" y="5295900"/>
            <a:ext cx="4876800" cy="0"/>
          </a:xfrm>
          <a:prstGeom prst="line">
            <a:avLst/>
          </a:prstGeom>
          <a:ln w="38100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B7ED8FE-10FD-124F-88E5-30AC6518F665}"/>
              </a:ext>
            </a:extLst>
          </p:cNvPr>
          <p:cNvCxnSpPr>
            <a:cxnSpLocks/>
          </p:cNvCxnSpPr>
          <p:nvPr/>
        </p:nvCxnSpPr>
        <p:spPr>
          <a:xfrm>
            <a:off x="7010400" y="5372100"/>
            <a:ext cx="5257800" cy="0"/>
          </a:xfrm>
          <a:prstGeom prst="line">
            <a:avLst/>
          </a:prstGeom>
          <a:ln w="38100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0E61BD77-557E-F6F2-E03B-0F1454CD7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653124"/>
            <a:ext cx="3216065" cy="243465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414655-892C-97F4-14B9-97281BAC36A2}"/>
              </a:ext>
            </a:extLst>
          </p:cNvPr>
          <p:cNvCxnSpPr>
            <a:cxnSpLocks/>
          </p:cNvCxnSpPr>
          <p:nvPr/>
        </p:nvCxnSpPr>
        <p:spPr>
          <a:xfrm>
            <a:off x="1181100" y="876300"/>
            <a:ext cx="15925800" cy="0"/>
          </a:xfrm>
          <a:prstGeom prst="line">
            <a:avLst/>
          </a:prstGeom>
          <a:ln w="38100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977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  <a:solidFill>
            <a:srgbClr val="760000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416800" y="24638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Pretendard SemiBold"/>
              </a:rPr>
              <a:t>헤드헌팅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SemiBold"/>
              </a:rPr>
              <a:t>서비스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7EAF9E8-0C2E-071B-3698-B15E7A0CFC86}"/>
              </a:ext>
            </a:extLst>
          </p:cNvPr>
          <p:cNvCxnSpPr>
            <a:cxnSpLocks/>
          </p:cNvCxnSpPr>
          <p:nvPr/>
        </p:nvCxnSpPr>
        <p:spPr>
          <a:xfrm>
            <a:off x="1181100" y="876300"/>
            <a:ext cx="15925800" cy="0"/>
          </a:xfrm>
          <a:prstGeom prst="line">
            <a:avLst/>
          </a:prstGeom>
          <a:ln w="38100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제리 인사짤 고화질 찾았다 히히 - 인스티즈(instiz) 일상 카테고리">
            <a:extLst>
              <a:ext uri="{FF2B5EF4-FFF2-40B4-BE49-F238E27FC236}">
                <a16:creationId xmlns:a16="http://schemas.microsoft.com/office/drawing/2014/main" id="{0E248E94-E5F6-839D-B573-606ACFA27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1"/>
            <a:ext cx="18288000" cy="1025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ABFBA0-EB9B-A5D3-A546-A56EC5747D9D}"/>
              </a:ext>
            </a:extLst>
          </p:cNvPr>
          <p:cNvSpPr txBox="1"/>
          <p:nvPr/>
        </p:nvSpPr>
        <p:spPr>
          <a:xfrm>
            <a:off x="6934200" y="6387566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00020"/>
                </a:solidFill>
                <a:latin typeface="Georgia" panose="02040502050405020303" pitchFamily="18" charset="0"/>
                <a:ea typeface="HY나무B" panose="02030600000101010101" pitchFamily="18" charset="-127"/>
              </a:rPr>
              <a:t>Thank you</a:t>
            </a:r>
            <a:endParaRPr lang="ko-KR" altLang="en-US" sz="7200" b="1" dirty="0">
              <a:solidFill>
                <a:srgbClr val="800020"/>
              </a:solidFill>
              <a:latin typeface="Georgia" panose="02040502050405020303" pitchFamily="18" charset="0"/>
              <a:ea typeface="HY나무B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ECDFEA-5FBA-05C3-D5A5-0CCB32939EE2}"/>
              </a:ext>
            </a:extLst>
          </p:cNvPr>
          <p:cNvCxnSpPr>
            <a:cxnSpLocks/>
          </p:cNvCxnSpPr>
          <p:nvPr/>
        </p:nvCxnSpPr>
        <p:spPr>
          <a:xfrm>
            <a:off x="6781800" y="7734300"/>
            <a:ext cx="6096000" cy="0"/>
          </a:xfrm>
          <a:prstGeom prst="line">
            <a:avLst/>
          </a:prstGeom>
          <a:ln w="38100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AD182D-A224-7176-5102-B6335527B1A4}"/>
              </a:ext>
            </a:extLst>
          </p:cNvPr>
          <p:cNvCxnSpPr>
            <a:cxnSpLocks/>
          </p:cNvCxnSpPr>
          <p:nvPr/>
        </p:nvCxnSpPr>
        <p:spPr>
          <a:xfrm>
            <a:off x="6781800" y="7564552"/>
            <a:ext cx="5486400" cy="23343"/>
          </a:xfrm>
          <a:prstGeom prst="line">
            <a:avLst/>
          </a:prstGeom>
          <a:ln w="38100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28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253A81F4-F035-86B3-7284-A3161C0833F4}"/>
              </a:ext>
            </a:extLst>
          </p:cNvPr>
          <p:cNvSpPr txBox="1"/>
          <p:nvPr/>
        </p:nvSpPr>
        <p:spPr>
          <a:xfrm>
            <a:off x="618671" y="4953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2F312-4A1D-3F3E-83AE-0D4D36044166}"/>
              </a:ext>
            </a:extLst>
          </p:cNvPr>
          <p:cNvSpPr txBox="1"/>
          <p:nvPr/>
        </p:nvSpPr>
        <p:spPr>
          <a:xfrm>
            <a:off x="1524000" y="4953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HY나무B" panose="02030600000101010101" pitchFamily="18" charset="-127"/>
                <a:ea typeface="HY나무B" panose="02030600000101010101" pitchFamily="18" charset="-127"/>
              </a:rPr>
              <a:t>메인 페이지</a:t>
            </a:r>
            <a:endParaRPr lang="ko-KR" altLang="en-US" sz="3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070EEC6A-BA78-B078-EC32-FCB750AD3824}"/>
              </a:ext>
            </a:extLst>
          </p:cNvPr>
          <p:cNvSpPr/>
          <p:nvPr/>
        </p:nvSpPr>
        <p:spPr>
          <a:xfrm>
            <a:off x="914400" y="1447805"/>
            <a:ext cx="8401050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F5E369-81E3-A27F-D6C4-163F2E06E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65" y="2388612"/>
            <a:ext cx="6987039" cy="34316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E4D8B0-6FD4-6DD1-C1D9-513E9434D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76" t="7698" r="2064" b="5297"/>
          <a:stretch/>
        </p:blipFill>
        <p:spPr>
          <a:xfrm>
            <a:off x="1326130" y="6034857"/>
            <a:ext cx="6987040" cy="3299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64E411-1B90-CA33-F60E-F44C660C6AC6}"/>
              </a:ext>
            </a:extLst>
          </p:cNvPr>
          <p:cNvSpPr txBox="1"/>
          <p:nvPr/>
        </p:nvSpPr>
        <p:spPr>
          <a:xfrm>
            <a:off x="1563820" y="1502710"/>
            <a:ext cx="104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PC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2AEF96C3-6601-A687-0E0F-79A04C702CF0}"/>
              </a:ext>
            </a:extLst>
          </p:cNvPr>
          <p:cNvSpPr/>
          <p:nvPr/>
        </p:nvSpPr>
        <p:spPr>
          <a:xfrm>
            <a:off x="10077450" y="1447805"/>
            <a:ext cx="7248102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A21C52-6D6D-84B1-4D36-9D33D1AB6F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804"/>
          <a:stretch/>
        </p:blipFill>
        <p:spPr>
          <a:xfrm>
            <a:off x="10644979" y="2417322"/>
            <a:ext cx="6062693" cy="66506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2C4917-8F87-C513-A190-340A8BD950B0}"/>
              </a:ext>
            </a:extLst>
          </p:cNvPr>
          <p:cNvSpPr txBox="1"/>
          <p:nvPr/>
        </p:nvSpPr>
        <p:spPr>
          <a:xfrm>
            <a:off x="10734221" y="1485900"/>
            <a:ext cx="221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0002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Mobile</a:t>
            </a:r>
            <a:endParaRPr lang="ko-KR" altLang="en-US" sz="4800" b="1" dirty="0">
              <a:solidFill>
                <a:srgbClr val="80002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93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253A81F4-F035-86B3-7284-A3161C0833F4}"/>
              </a:ext>
            </a:extLst>
          </p:cNvPr>
          <p:cNvSpPr txBox="1"/>
          <p:nvPr/>
        </p:nvSpPr>
        <p:spPr>
          <a:xfrm>
            <a:off x="618671" y="4953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2F312-4A1D-3F3E-83AE-0D4D36044166}"/>
              </a:ext>
            </a:extLst>
          </p:cNvPr>
          <p:cNvSpPr txBox="1"/>
          <p:nvPr/>
        </p:nvSpPr>
        <p:spPr>
          <a:xfrm>
            <a:off x="1524000" y="4953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HY나무B" panose="02030600000101010101" pitchFamily="18" charset="-127"/>
                <a:ea typeface="HY나무B" panose="02030600000101010101" pitchFamily="18" charset="-127"/>
              </a:rPr>
              <a:t>메인 페이지</a:t>
            </a:r>
            <a:endParaRPr lang="ko-KR" altLang="en-US" sz="3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B70047-0A96-A2A9-C4BD-0FD95FA0FCF8}"/>
              </a:ext>
            </a:extLst>
          </p:cNvPr>
          <p:cNvSpPr txBox="1"/>
          <p:nvPr/>
        </p:nvSpPr>
        <p:spPr>
          <a:xfrm>
            <a:off x="8911129" y="1714500"/>
            <a:ext cx="9144000" cy="8186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slides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'.slide'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tabs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'.tab'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slideCount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slides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slideInterval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goToSlide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slides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'slide-active'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tabs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'tab-active'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'.progress'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'transform'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scaleX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(0)'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'transition'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'none'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slides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addClass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'slide-active'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tabs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addClass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'tab-active'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'.progress'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'transform'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scaleX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(1)'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'transition'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'transform 5s linear'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startSlideShow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slideInterval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slideCount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goToSlide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4D624DA2-3A0B-9FDC-7C56-2A9553F0BF17}"/>
              </a:ext>
            </a:extLst>
          </p:cNvPr>
          <p:cNvSpPr/>
          <p:nvPr/>
        </p:nvSpPr>
        <p:spPr>
          <a:xfrm>
            <a:off x="895935" y="3261752"/>
            <a:ext cx="7586952" cy="3763496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B66005-C717-3C10-E364-0F2027D31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55"/>
          <a:stretch/>
        </p:blipFill>
        <p:spPr>
          <a:xfrm>
            <a:off x="1049048" y="3795152"/>
            <a:ext cx="7116160" cy="29718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5FA2C1A-BCDE-B625-F1D7-5AA657C81DA5}"/>
              </a:ext>
            </a:extLst>
          </p:cNvPr>
          <p:cNvSpPr/>
          <p:nvPr/>
        </p:nvSpPr>
        <p:spPr>
          <a:xfrm>
            <a:off x="7695665" y="4963988"/>
            <a:ext cx="507643" cy="5334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9D5E294-AFB2-10CA-91B6-12BDAA3B5C88}"/>
              </a:ext>
            </a:extLst>
          </p:cNvPr>
          <p:cNvSpPr/>
          <p:nvPr/>
        </p:nvSpPr>
        <p:spPr>
          <a:xfrm>
            <a:off x="8321765" y="5005559"/>
            <a:ext cx="685800" cy="47478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828BBA-05E2-BA3D-FBF2-606FD810C47A}"/>
              </a:ext>
            </a:extLst>
          </p:cNvPr>
          <p:cNvSpPr/>
          <p:nvPr/>
        </p:nvSpPr>
        <p:spPr>
          <a:xfrm>
            <a:off x="4149928" y="6309752"/>
            <a:ext cx="914400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08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253A81F4-F035-86B3-7284-A3161C0833F4}"/>
              </a:ext>
            </a:extLst>
          </p:cNvPr>
          <p:cNvSpPr txBox="1"/>
          <p:nvPr/>
        </p:nvSpPr>
        <p:spPr>
          <a:xfrm>
            <a:off x="618671" y="4953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2F312-4A1D-3F3E-83AE-0D4D36044166}"/>
              </a:ext>
            </a:extLst>
          </p:cNvPr>
          <p:cNvSpPr txBox="1"/>
          <p:nvPr/>
        </p:nvSpPr>
        <p:spPr>
          <a:xfrm>
            <a:off x="1524000" y="4953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HY나무B" panose="02030600000101010101" pitchFamily="18" charset="-127"/>
                <a:ea typeface="HY나무B" panose="02030600000101010101" pitchFamily="18" charset="-127"/>
              </a:rPr>
              <a:t>메인 페이지</a:t>
            </a:r>
            <a:endParaRPr lang="ko-KR" altLang="en-US" sz="3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33E02C1A-F62D-1F90-94E7-DEF4326D68AF}"/>
              </a:ext>
            </a:extLst>
          </p:cNvPr>
          <p:cNvSpPr/>
          <p:nvPr/>
        </p:nvSpPr>
        <p:spPr>
          <a:xfrm>
            <a:off x="1112727" y="3162300"/>
            <a:ext cx="7586952" cy="3763496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006302-D8B3-F80A-34CA-EF22F8671E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55"/>
          <a:stretch/>
        </p:blipFill>
        <p:spPr>
          <a:xfrm>
            <a:off x="1265840" y="3695700"/>
            <a:ext cx="7116160" cy="29718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098BA97-E56E-1C2B-A5FF-B51D787ADECB}"/>
              </a:ext>
            </a:extLst>
          </p:cNvPr>
          <p:cNvSpPr/>
          <p:nvPr/>
        </p:nvSpPr>
        <p:spPr>
          <a:xfrm>
            <a:off x="7912457" y="4864536"/>
            <a:ext cx="507643" cy="5334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B25A694-8B1A-B649-1FAB-3A384CDDF7CB}"/>
              </a:ext>
            </a:extLst>
          </p:cNvPr>
          <p:cNvSpPr/>
          <p:nvPr/>
        </p:nvSpPr>
        <p:spPr>
          <a:xfrm>
            <a:off x="8538557" y="4906107"/>
            <a:ext cx="685800" cy="47478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636FE-F2CB-16AD-2DD6-BB467B862F0F}"/>
              </a:ext>
            </a:extLst>
          </p:cNvPr>
          <p:cNvSpPr txBox="1"/>
          <p:nvPr/>
        </p:nvSpPr>
        <p:spPr>
          <a:xfrm>
            <a:off x="9137650" y="1766173"/>
            <a:ext cx="9144000" cy="726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stopSlideShow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clearInterval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slideInterval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tabs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stopSlideShow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goToSlide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startSlideShow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'.arrow-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stopSlideShow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slideCount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slideCount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goToSlide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startSlideShow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'.arrow-next'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stopSlideShow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slideCount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goToSlide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startSlideShow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 </a:t>
            </a:r>
            <a:endParaRPr lang="ko-KR" alt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goToSlide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currentIndex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startSlideShow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4E9920-7A79-373A-5AF0-8E059EC041FD}"/>
              </a:ext>
            </a:extLst>
          </p:cNvPr>
          <p:cNvSpPr/>
          <p:nvPr/>
        </p:nvSpPr>
        <p:spPr>
          <a:xfrm>
            <a:off x="4366720" y="6210300"/>
            <a:ext cx="914400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5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253A81F4-F035-86B3-7284-A3161C0833F4}"/>
              </a:ext>
            </a:extLst>
          </p:cNvPr>
          <p:cNvSpPr txBox="1"/>
          <p:nvPr/>
        </p:nvSpPr>
        <p:spPr>
          <a:xfrm>
            <a:off x="618671" y="4953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2F312-4A1D-3F3E-83AE-0D4D36044166}"/>
              </a:ext>
            </a:extLst>
          </p:cNvPr>
          <p:cNvSpPr txBox="1"/>
          <p:nvPr/>
        </p:nvSpPr>
        <p:spPr>
          <a:xfrm>
            <a:off x="1524000" y="4953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HY나무B" panose="02030600000101010101" pitchFamily="18" charset="-127"/>
                <a:ea typeface="HY나무B" panose="02030600000101010101" pitchFamily="18" charset="-127"/>
              </a:rPr>
              <a:t>메인 페이지</a:t>
            </a:r>
            <a:endParaRPr lang="ko-KR" altLang="en-US" sz="3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33E02C1A-F62D-1F90-94E7-DEF4326D68AF}"/>
              </a:ext>
            </a:extLst>
          </p:cNvPr>
          <p:cNvSpPr/>
          <p:nvPr/>
        </p:nvSpPr>
        <p:spPr>
          <a:xfrm>
            <a:off x="990600" y="1435788"/>
            <a:ext cx="6553200" cy="7898024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006302-D8B3-F80A-34CA-EF22F8671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344098"/>
            <a:ext cx="5892087" cy="3485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C4DE83-8A5B-43B7-A7AE-AD4D6AA251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76" t="7698" r="2064" b="5297"/>
          <a:stretch/>
        </p:blipFill>
        <p:spPr>
          <a:xfrm>
            <a:off x="1143000" y="5610239"/>
            <a:ext cx="5892087" cy="334326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5E9B318-1FF3-AA26-31F2-B369181721B6}"/>
              </a:ext>
            </a:extLst>
          </p:cNvPr>
          <p:cNvSpPr/>
          <p:nvPr/>
        </p:nvSpPr>
        <p:spPr>
          <a:xfrm>
            <a:off x="7269324" y="5529269"/>
            <a:ext cx="990600" cy="68580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DEC5B-809D-94D9-2DBF-943FA25E6C9A}"/>
              </a:ext>
            </a:extLst>
          </p:cNvPr>
          <p:cNvSpPr/>
          <p:nvPr/>
        </p:nvSpPr>
        <p:spPr>
          <a:xfrm>
            <a:off x="2438400" y="5610239"/>
            <a:ext cx="4724400" cy="52386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95E72-E7B0-2CA3-A901-5BBA5DC07170}"/>
              </a:ext>
            </a:extLst>
          </p:cNvPr>
          <p:cNvSpPr txBox="1"/>
          <p:nvPr/>
        </p:nvSpPr>
        <p:spPr>
          <a:xfrm>
            <a:off x="8255442" y="2101063"/>
            <a:ext cx="10238747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'load'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marquee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'.marquee'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'.marquee-container'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marquee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marquee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marqueeWidth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marquee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scrollWidth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containerWidth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clientWidth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marqueeWidth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containerWidth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'style'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'text/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@keyframes marquee {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from {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transform: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containerWidth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to {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transform: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marqueeWidth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.marquee {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animation: marquee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 linear infinite;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`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5556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253A81F4-F035-86B3-7284-A3161C0833F4}"/>
              </a:ext>
            </a:extLst>
          </p:cNvPr>
          <p:cNvSpPr txBox="1"/>
          <p:nvPr/>
        </p:nvSpPr>
        <p:spPr>
          <a:xfrm>
            <a:off x="618671" y="4953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2F312-4A1D-3F3E-83AE-0D4D36044166}"/>
              </a:ext>
            </a:extLst>
          </p:cNvPr>
          <p:cNvSpPr txBox="1"/>
          <p:nvPr/>
        </p:nvSpPr>
        <p:spPr>
          <a:xfrm>
            <a:off x="1524000" y="4953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HY나무B" panose="02030600000101010101" pitchFamily="18" charset="-127"/>
                <a:ea typeface="HY나무B" panose="02030600000101010101" pitchFamily="18" charset="-127"/>
              </a:rPr>
              <a:t>메인 페이지</a:t>
            </a:r>
            <a:endParaRPr lang="ko-KR" altLang="en-US" sz="3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2AEF96C3-6601-A687-0E0F-79A04C702CF0}"/>
              </a:ext>
            </a:extLst>
          </p:cNvPr>
          <p:cNvSpPr/>
          <p:nvPr/>
        </p:nvSpPr>
        <p:spPr>
          <a:xfrm>
            <a:off x="1038087" y="1575050"/>
            <a:ext cx="5210240" cy="7530846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703C4-5512-2633-6E93-16064EB9D42E}"/>
              </a:ext>
            </a:extLst>
          </p:cNvPr>
          <p:cNvSpPr txBox="1"/>
          <p:nvPr/>
        </p:nvSpPr>
        <p:spPr>
          <a:xfrm>
            <a:off x="7169421" y="2487890"/>
            <a:ext cx="521024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"document"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burger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menu_trigger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list_Open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burger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$this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</a:t>
            </a:r>
            <a:r>
              <a:rPr lang="en-US" altLang="ko-KR" sz="14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40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"active-1"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nav_Bg</a:t>
            </a:r>
            <a:r>
              <a:rPr lang="en-US" altLang="ko-KR" sz="14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"visible"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</a:t>
            </a:r>
            <a:r>
              <a:rPr lang="en-US" altLang="ko-KR" sz="140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</a:t>
            </a:r>
            <a:r>
              <a:rPr lang="en-US" altLang="ko-KR" sz="140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"rotate"</a:t>
            </a:r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4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nav_Bg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burger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$this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"active-1"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nav_Bg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"visible"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"rotate"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686A3-95D1-D5B9-2A92-B19D85FEABFC}"/>
              </a:ext>
            </a:extLst>
          </p:cNvPr>
          <p:cNvSpPr txBox="1"/>
          <p:nvPr/>
        </p:nvSpPr>
        <p:spPr>
          <a:xfrm>
            <a:off x="12379661" y="2601261"/>
            <a:ext cx="521024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list_Open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"rotate"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"rotate"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"rotate"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768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burger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$this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"active-1"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nav_Bg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"visible"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"rotate"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})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  <a:endParaRPr lang="ko-KR" altLang="en-US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508F3F-8A62-260D-0D71-70A0EF0435E3}"/>
              </a:ext>
            </a:extLst>
          </p:cNvPr>
          <p:cNvGrpSpPr/>
          <p:nvPr/>
        </p:nvGrpSpPr>
        <p:grpSpPr>
          <a:xfrm>
            <a:off x="1609268" y="1873373"/>
            <a:ext cx="3654278" cy="6934197"/>
            <a:chOff x="1298722" y="1562100"/>
            <a:chExt cx="3994376" cy="82296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07A4F6E-4242-F2C0-0595-2C20A7D5A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4500"/>
            <a:stretch/>
          </p:blipFill>
          <p:spPr>
            <a:xfrm>
              <a:off x="1730229" y="4065013"/>
              <a:ext cx="3562869" cy="275463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C1D1F6C-20FB-1C96-8386-47F776977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11483"/>
            <a:stretch/>
          </p:blipFill>
          <p:spPr>
            <a:xfrm>
              <a:off x="1298722" y="1562100"/>
              <a:ext cx="3994376" cy="250291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6C21E4B-AB77-634B-7CB6-944F24D9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7398" t="34770" b="4943"/>
            <a:stretch/>
          </p:blipFill>
          <p:spPr>
            <a:xfrm>
              <a:off x="1730229" y="6732716"/>
              <a:ext cx="3562869" cy="3058984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E9B84-0CB7-F0F0-C404-22244F773E02}"/>
              </a:ext>
            </a:extLst>
          </p:cNvPr>
          <p:cNvSpPr/>
          <p:nvPr/>
        </p:nvSpPr>
        <p:spPr>
          <a:xfrm>
            <a:off x="4778186" y="6819900"/>
            <a:ext cx="530078" cy="4711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CA0B71-A4CD-6450-81DE-0254418EA483}"/>
              </a:ext>
            </a:extLst>
          </p:cNvPr>
          <p:cNvSpPr/>
          <p:nvPr/>
        </p:nvSpPr>
        <p:spPr>
          <a:xfrm>
            <a:off x="3533772" y="6795779"/>
            <a:ext cx="1114428" cy="990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F034A0-73F2-6F78-1DD1-8C393CF475E7}"/>
              </a:ext>
            </a:extLst>
          </p:cNvPr>
          <p:cNvSpPr/>
          <p:nvPr/>
        </p:nvSpPr>
        <p:spPr>
          <a:xfrm>
            <a:off x="4733468" y="4004999"/>
            <a:ext cx="530078" cy="4711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26DF38-1D2B-A7AD-4549-E9DEB54B951C}"/>
              </a:ext>
            </a:extLst>
          </p:cNvPr>
          <p:cNvSpPr/>
          <p:nvPr/>
        </p:nvSpPr>
        <p:spPr>
          <a:xfrm>
            <a:off x="4733468" y="1898641"/>
            <a:ext cx="530078" cy="4711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53241-520C-2298-00E4-508278C71193}"/>
              </a:ext>
            </a:extLst>
          </p:cNvPr>
          <p:cNvCxnSpPr>
            <a:cxnSpLocks/>
          </p:cNvCxnSpPr>
          <p:nvPr/>
        </p:nvCxnSpPr>
        <p:spPr>
          <a:xfrm>
            <a:off x="742950" y="1257300"/>
            <a:ext cx="16802100" cy="0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253A81F4-F035-86B3-7284-A3161C0833F4}"/>
              </a:ext>
            </a:extLst>
          </p:cNvPr>
          <p:cNvSpPr txBox="1"/>
          <p:nvPr/>
        </p:nvSpPr>
        <p:spPr>
          <a:xfrm>
            <a:off x="618671" y="4953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60000"/>
                </a:solidFill>
                <a:latin typeface="Pretendard SemiBold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2F312-4A1D-3F3E-83AE-0D4D36044166}"/>
              </a:ext>
            </a:extLst>
          </p:cNvPr>
          <p:cNvSpPr txBox="1"/>
          <p:nvPr/>
        </p:nvSpPr>
        <p:spPr>
          <a:xfrm>
            <a:off x="1524000" y="4953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HY나무B" panose="02030600000101010101" pitchFamily="18" charset="-127"/>
                <a:ea typeface="HY나무B" panose="02030600000101010101" pitchFamily="18" charset="-127"/>
              </a:rPr>
              <a:t>메인 페이지</a:t>
            </a:r>
            <a:endParaRPr lang="ko-KR" altLang="en-US" sz="3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2AEF96C3-6601-A687-0E0F-79A04C702CF0}"/>
              </a:ext>
            </a:extLst>
          </p:cNvPr>
          <p:cNvSpPr/>
          <p:nvPr/>
        </p:nvSpPr>
        <p:spPr>
          <a:xfrm>
            <a:off x="838200" y="1485900"/>
            <a:ext cx="6163098" cy="7898025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8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A04FE3-9836-A03C-6A0A-913D2E9B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626" y="2861130"/>
            <a:ext cx="4505718" cy="63209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7A8FFEB-1AFB-E8A7-F4B4-2914661A0460}"/>
              </a:ext>
            </a:extLst>
          </p:cNvPr>
          <p:cNvSpPr/>
          <p:nvPr/>
        </p:nvSpPr>
        <p:spPr>
          <a:xfrm>
            <a:off x="5438457" y="8420100"/>
            <a:ext cx="621728" cy="59446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965A24E-23FD-70DA-4D5A-DF373512B4AF}"/>
              </a:ext>
            </a:extLst>
          </p:cNvPr>
          <p:cNvSpPr/>
          <p:nvPr/>
        </p:nvSpPr>
        <p:spPr>
          <a:xfrm>
            <a:off x="6369786" y="8366818"/>
            <a:ext cx="990600" cy="68580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C1EEB-AEE7-E872-54AE-2B61619E0347}"/>
              </a:ext>
            </a:extLst>
          </p:cNvPr>
          <p:cNvSpPr txBox="1"/>
          <p:nvPr/>
        </p:nvSpPr>
        <p:spPr>
          <a:xfrm>
            <a:off x="7950200" y="2480257"/>
            <a:ext cx="9144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"#container"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toTop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toTop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scrollTo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'scroll'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".circle"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outlineLength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157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strokeDasharray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outlineLength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scrollY_percent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offsetHeight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innerHeight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scrollY_percent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scrollY_percent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strokeDashoffset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scrollY_percent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outlineLength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strokeDashoffset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scrollY_percent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outlineLength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B08D2-5FC5-4619-6F32-0459486EA2D9}"/>
              </a:ext>
            </a:extLst>
          </p:cNvPr>
          <p:cNvGrpSpPr/>
          <p:nvPr/>
        </p:nvGrpSpPr>
        <p:grpSpPr>
          <a:xfrm>
            <a:off x="2490787" y="1745706"/>
            <a:ext cx="2857924" cy="951699"/>
            <a:chOff x="1692684" y="1753401"/>
            <a:chExt cx="2100383" cy="6994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83BFB5-B533-7B0B-CA02-E11CE2CD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685" t="20842" r="21050" b="12904"/>
            <a:stretch/>
          </p:blipFill>
          <p:spPr>
            <a:xfrm>
              <a:off x="1692684" y="1767036"/>
              <a:ext cx="666811" cy="685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49AC5C-9B47-F71C-2686-BE98B661C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3411" t="13326" r="12111" b="16089"/>
            <a:stretch/>
          </p:blipFill>
          <p:spPr>
            <a:xfrm>
              <a:off x="2359495" y="1753401"/>
              <a:ext cx="685800" cy="6857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8B2E2F1-D7CA-FCDB-39B8-23DAA5F6E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5862" t="18002" r="18098" b="15596"/>
            <a:stretch/>
          </p:blipFill>
          <p:spPr>
            <a:xfrm>
              <a:off x="3107267" y="1767036"/>
              <a:ext cx="685800" cy="650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2001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5422</Words>
  <Application>Microsoft Office PowerPoint</Application>
  <PresentationFormat>사용자 지정</PresentationFormat>
  <Paragraphs>805</Paragraphs>
  <Slides>39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Pretendard SemiBold</vt:lpstr>
      <vt:lpstr>HY나무B</vt:lpstr>
      <vt:lpstr>Arial</vt:lpstr>
      <vt:lpstr>Calibri</vt:lpstr>
      <vt:lpstr>Consolas</vt:lpstr>
      <vt:lpstr>Georgia</vt:lpstr>
      <vt:lpstr>함초롬돋움</vt:lpstr>
      <vt:lpstr>HY나무M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TJ</cp:lastModifiedBy>
  <cp:revision>139</cp:revision>
  <dcterms:created xsi:type="dcterms:W3CDTF">2006-08-16T00:00:00Z</dcterms:created>
  <dcterms:modified xsi:type="dcterms:W3CDTF">2024-09-11T00:16:19Z</dcterms:modified>
</cp:coreProperties>
</file>